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64" r:id="rId3"/>
    <p:sldId id="266" r:id="rId4"/>
    <p:sldId id="267" r:id="rId5"/>
    <p:sldId id="275" r:id="rId6"/>
    <p:sldId id="284" r:id="rId7"/>
    <p:sldId id="288" r:id="rId8"/>
    <p:sldId id="280" r:id="rId9"/>
    <p:sldId id="283" r:id="rId10"/>
    <p:sldId id="281" r:id="rId11"/>
    <p:sldId id="282" r:id="rId12"/>
    <p:sldId id="272" r:id="rId13"/>
    <p:sldId id="270" r:id="rId14"/>
    <p:sldId id="268" r:id="rId15"/>
    <p:sldId id="261" r:id="rId16"/>
    <p:sldId id="269" r:id="rId17"/>
    <p:sldId id="297" r:id="rId18"/>
    <p:sldId id="274" r:id="rId19"/>
    <p:sldId id="276" r:id="rId20"/>
    <p:sldId id="277" r:id="rId21"/>
    <p:sldId id="278" r:id="rId22"/>
    <p:sldId id="285" r:id="rId23"/>
    <p:sldId id="286" r:id="rId24"/>
    <p:sldId id="287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79" r:id="rId33"/>
    <p:sldId id="296" r:id="rId34"/>
    <p:sldId id="265" r:id="rId35"/>
    <p:sldId id="263" r:id="rId3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1B64"/>
    <a:srgbClr val="682079"/>
    <a:srgbClr val="9A3FFF"/>
    <a:srgbClr val="9933FF"/>
    <a:srgbClr val="4A0D63"/>
    <a:srgbClr val="000000"/>
    <a:srgbClr val="FFFFFF"/>
    <a:srgbClr val="FEFFFF"/>
    <a:srgbClr val="F8F9FA"/>
    <a:srgbClr val="FFFE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736CF3-3660-4C99-810E-05A9D6121F9C}" v="264" dt="2024-10-14T15:36:07.79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915"/>
    <p:restoredTop sz="89437" autoAdjust="0"/>
  </p:normalViewPr>
  <p:slideViewPr>
    <p:cSldViewPr snapToGrid="0">
      <p:cViewPr varScale="1">
        <p:scale>
          <a:sx n="116" d="100"/>
          <a:sy n="116" d="100"/>
        </p:scale>
        <p:origin x="63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r Lizana Atienza" userId="1b0c615c-cb86-4a0e-b0e8-89a89bc5c0da" providerId="ADAL" clId="{0F736CF3-3660-4C99-810E-05A9D6121F9C}"/>
    <pc:docChg chg="undo custSel addSld delSld modSld sldOrd modMainMaster">
      <pc:chgData name="Mar Lizana Atienza" userId="1b0c615c-cb86-4a0e-b0e8-89a89bc5c0da" providerId="ADAL" clId="{0F736CF3-3660-4C99-810E-05A9D6121F9C}" dt="2024-10-14T15:36:07.794" v="665"/>
      <pc:docMkLst>
        <pc:docMk/>
      </pc:docMkLst>
      <pc:sldChg chg="addSp modSp new mod chgLayout">
        <pc:chgData name="Mar Lizana Atienza" userId="1b0c615c-cb86-4a0e-b0e8-89a89bc5c0da" providerId="ADAL" clId="{0F736CF3-3660-4C99-810E-05A9D6121F9C}" dt="2024-10-12T07:13:05.828" v="197" actId="700"/>
        <pc:sldMkLst>
          <pc:docMk/>
          <pc:sldMk cId="3621729822" sldId="256"/>
        </pc:sldMkLst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2" creationId="{6DF8ABEC-DBD9-19AB-4D19-616AB951A67A}"/>
          </ac:spMkLst>
        </pc:spChg>
        <pc:spChg chg="add mod">
          <ac:chgData name="Mar Lizana Atienza" userId="1b0c615c-cb86-4a0e-b0e8-89a89bc5c0da" providerId="ADAL" clId="{0F736CF3-3660-4C99-810E-05A9D6121F9C}" dt="2024-10-12T07:13:05.828" v="197" actId="700"/>
          <ac:spMkLst>
            <pc:docMk/>
            <pc:sldMk cId="3621729822" sldId="256"/>
            <ac:spMk id="3" creationId="{E5CFA098-7477-0B5A-8463-8251E1A64C9D}"/>
          </ac:spMkLst>
        </pc:spChg>
      </pc:sldChg>
      <pc:sldChg chg="new del">
        <pc:chgData name="Mar Lizana Atienza" userId="1b0c615c-cb86-4a0e-b0e8-89a89bc5c0da" providerId="ADAL" clId="{0F736CF3-3660-4C99-810E-05A9D6121F9C}" dt="2024-10-13T15:04:27.417" v="650" actId="47"/>
        <pc:sldMkLst>
          <pc:docMk/>
          <pc:sldMk cId="97782560" sldId="257"/>
        </pc:sldMkLst>
      </pc:sldChg>
      <pc:sldChg chg="modSp new del mod">
        <pc:chgData name="Mar Lizana Atienza" userId="1b0c615c-cb86-4a0e-b0e8-89a89bc5c0da" providerId="ADAL" clId="{0F736CF3-3660-4C99-810E-05A9D6121F9C}" dt="2024-10-13T15:01:57.858" v="625" actId="47"/>
        <pc:sldMkLst>
          <pc:docMk/>
          <pc:sldMk cId="1435536619" sldId="257"/>
        </pc:sldMkLst>
        <pc:spChg chg="mod">
          <ac:chgData name="Mar Lizana Atienza" userId="1b0c615c-cb86-4a0e-b0e8-89a89bc5c0da" providerId="ADAL" clId="{0F736CF3-3660-4C99-810E-05A9D6121F9C}" dt="2024-10-12T07:07:07.784" v="167" actId="20577"/>
          <ac:spMkLst>
            <pc:docMk/>
            <pc:sldMk cId="1435536619" sldId="257"/>
            <ac:spMk id="2" creationId="{08C83108-D295-D54E-3B68-8FBFF55DBACC}"/>
          </ac:spMkLst>
        </pc:spChg>
      </pc:sldChg>
      <pc:sldChg chg="addSp delSp modSp new del mod modClrScheme chgLayout">
        <pc:chgData name="Mar Lizana Atienza" userId="1b0c615c-cb86-4a0e-b0e8-89a89bc5c0da" providerId="ADAL" clId="{0F736CF3-3660-4C99-810E-05A9D6121F9C}" dt="2024-10-13T15:01:55.172" v="623" actId="47"/>
        <pc:sldMkLst>
          <pc:docMk/>
          <pc:sldMk cId="812137495" sldId="258"/>
        </pc:sldMkLst>
        <pc:spChg chg="del">
          <ac:chgData name="Mar Lizana Atienza" userId="1b0c615c-cb86-4a0e-b0e8-89a89bc5c0da" providerId="ADAL" clId="{0F736CF3-3660-4C99-810E-05A9D6121F9C}" dt="2024-10-12T07:07:28.944" v="173" actId="700"/>
          <ac:spMkLst>
            <pc:docMk/>
            <pc:sldMk cId="812137495" sldId="258"/>
            <ac:spMk id="2" creationId="{283D24C2-9187-7C31-DFF2-A717C5B98CF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3" creationId="{C2842FDB-2FCD-A89A-9B6F-89BDFDC5D51F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4" creationId="{609C2366-D531-D841-0511-5997B0826365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5" creationId="{91A57E39-F76F-94FB-D7FF-0D0B493F5871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6" creationId="{0FA4B079-FC2B-AB9B-960A-83DF565FDAA3}"/>
          </ac:spMkLst>
        </pc:spChg>
        <pc:spChg chg="add del mod">
          <ac:chgData name="Mar Lizana Atienza" userId="1b0c615c-cb86-4a0e-b0e8-89a89bc5c0da" providerId="ADAL" clId="{0F736CF3-3660-4C99-810E-05A9D6121F9C}" dt="2024-10-13T14:54:34.938" v="526" actId="700"/>
          <ac:spMkLst>
            <pc:docMk/>
            <pc:sldMk cId="812137495" sldId="258"/>
            <ac:spMk id="7" creationId="{2905B2A0-6167-6AB0-F38E-26B47990D7CC}"/>
          </ac:spMkLst>
        </pc:spChg>
        <pc:spChg chg="add mod">
          <ac:chgData name="Mar Lizana Atienza" userId="1b0c615c-cb86-4a0e-b0e8-89a89bc5c0da" providerId="ADAL" clId="{0F736CF3-3660-4C99-810E-05A9D6121F9C}" dt="2024-10-13T14:54:50.133" v="529" actId="27636"/>
          <ac:spMkLst>
            <pc:docMk/>
            <pc:sldMk cId="812137495" sldId="258"/>
            <ac:spMk id="8" creationId="{F6301AE6-A8D4-76B1-FA27-D4E7B957C17F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13.115" v="628" actId="700"/>
        <pc:sldMkLst>
          <pc:docMk/>
          <pc:sldMk cId="893248162" sldId="258"/>
        </pc:sldMkLst>
        <pc:spChg chg="del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2" creationId="{4AC8A058-77EE-6C74-5DEE-3D5BEE7D84F7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3" creationId="{4B4C604E-4EE2-38DE-790B-D1B108B2CF69}"/>
          </ac:spMkLst>
        </pc:spChg>
        <pc:spChg chg="add mod">
          <ac:chgData name="Mar Lizana Atienza" userId="1b0c615c-cb86-4a0e-b0e8-89a89bc5c0da" providerId="ADAL" clId="{0F736CF3-3660-4C99-810E-05A9D6121F9C}" dt="2024-10-13T15:02:13.115" v="628" actId="700"/>
          <ac:spMkLst>
            <pc:docMk/>
            <pc:sldMk cId="893248162" sldId="258"/>
            <ac:spMk id="4" creationId="{955CB5A9-E26F-C9AC-A5FD-A0AB7826AB10}"/>
          </ac:spMkLst>
        </pc:spChg>
      </pc:sldChg>
      <pc:sldChg chg="new del">
        <pc:chgData name="Mar Lizana Atienza" userId="1b0c615c-cb86-4a0e-b0e8-89a89bc5c0da" providerId="ADAL" clId="{0F736CF3-3660-4C99-810E-05A9D6121F9C}" dt="2024-10-12T07:07:18.436" v="171" actId="47"/>
        <pc:sldMkLst>
          <pc:docMk/>
          <pc:sldMk cId="1952293413" sldId="258"/>
        </pc:sldMkLst>
      </pc:sldChg>
      <pc:sldChg chg="new del">
        <pc:chgData name="Mar Lizana Atienza" userId="1b0c615c-cb86-4a0e-b0e8-89a89bc5c0da" providerId="ADAL" clId="{0F736CF3-3660-4C99-810E-05A9D6121F9C}" dt="2024-10-12T07:07:17.714" v="170" actId="47"/>
        <pc:sldMkLst>
          <pc:docMk/>
          <pc:sldMk cId="666293276" sldId="259"/>
        </pc:sldMkLst>
      </pc:sldChg>
      <pc:sldChg chg="addSp delSp modSp new del mod ord chgLayout">
        <pc:chgData name="Mar Lizana Atienza" userId="1b0c615c-cb86-4a0e-b0e8-89a89bc5c0da" providerId="ADAL" clId="{0F736CF3-3660-4C99-810E-05A9D6121F9C}" dt="2024-10-13T15:01:56.875" v="624" actId="47"/>
        <pc:sldMkLst>
          <pc:docMk/>
          <pc:sldMk cId="2918109952" sldId="259"/>
        </pc:sldMkLst>
        <pc:spChg chg="del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2" creationId="{8EFA797A-8D31-CA29-2FE4-8DE0DA6A3045}"/>
          </ac:spMkLst>
        </pc:spChg>
        <pc:spChg chg="add mod">
          <ac:chgData name="Mar Lizana Atienza" userId="1b0c615c-cb86-4a0e-b0e8-89a89bc5c0da" providerId="ADAL" clId="{0F736CF3-3660-4C99-810E-05A9D6121F9C}" dt="2024-10-13T14:43:58.701" v="454" actId="700"/>
          <ac:spMkLst>
            <pc:docMk/>
            <pc:sldMk cId="2918109952" sldId="259"/>
            <ac:spMk id="3" creationId="{6CEE6636-0A59-FB6A-7161-AA42B71BE782}"/>
          </ac:spMkLst>
        </pc:spChg>
        <pc:spChg chg="add del mod">
          <ac:chgData name="Mar Lizana Atienza" userId="1b0c615c-cb86-4a0e-b0e8-89a89bc5c0da" providerId="ADAL" clId="{0F736CF3-3660-4C99-810E-05A9D6121F9C}" dt="2024-10-13T14:44:08.798" v="456" actId="478"/>
          <ac:spMkLst>
            <pc:docMk/>
            <pc:sldMk cId="2918109952" sldId="259"/>
            <ac:spMk id="4" creationId="{5622AF8E-ECB3-D7C2-C928-2AF3E7382CD0}"/>
          </ac:spMkLst>
        </pc:spChg>
      </pc:sldChg>
      <pc:sldChg chg="addSp delSp modSp new mod chgLayout">
        <pc:chgData name="Mar Lizana Atienza" userId="1b0c615c-cb86-4a0e-b0e8-89a89bc5c0da" providerId="ADAL" clId="{0F736CF3-3660-4C99-810E-05A9D6121F9C}" dt="2024-10-13T15:02:22.055" v="630" actId="700"/>
        <pc:sldMkLst>
          <pc:docMk/>
          <pc:sldMk cId="3848764336" sldId="259"/>
        </pc:sldMkLst>
        <pc:spChg chg="del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2" creationId="{13ACC5CB-7D9D-669C-68C6-5426D130CA6B}"/>
          </ac:spMkLst>
        </pc:spChg>
        <pc:spChg chg="del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3" creationId="{8E5FBEA1-6912-1C85-F498-7FC81CAD70FA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4" creationId="{D8C26002-0853-2892-A5F4-5C82984623F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5" creationId="{8F3ACC84-5034-8993-F1A6-75F7AC50DB05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6" creationId="{D0C1BA18-47FC-365A-B83D-0ACE67426FDE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7" creationId="{4F84867C-E1FD-EACF-578F-E82AF120BB87}"/>
          </ac:spMkLst>
        </pc:spChg>
        <pc:spChg chg="add mod ord">
          <ac:chgData name="Mar Lizana Atienza" userId="1b0c615c-cb86-4a0e-b0e8-89a89bc5c0da" providerId="ADAL" clId="{0F736CF3-3660-4C99-810E-05A9D6121F9C}" dt="2024-10-13T15:02:22.055" v="630" actId="700"/>
          <ac:spMkLst>
            <pc:docMk/>
            <pc:sldMk cId="3848764336" sldId="259"/>
            <ac:spMk id="8" creationId="{06B6C248-2EBB-C67A-54A5-40FC9299A28C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37.689" v="634" actId="700"/>
        <pc:sldMkLst>
          <pc:docMk/>
          <pc:sldMk cId="3618514236" sldId="260"/>
        </pc:sldMkLst>
        <pc:spChg chg="del mod ord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2" creationId="{37F6DD7F-A09C-7C1E-12E6-524F1A8B7D9B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3" creationId="{3DF0F829-E0EE-B3EC-4CC2-22BC9175F6A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4" creationId="{721FB838-4C98-A8A3-4CB3-E027277AB65F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5" creationId="{3C80D865-2D67-C319-8533-D314B3581ED9}"/>
          </ac:spMkLst>
        </pc:spChg>
        <pc:spChg chg="del">
          <ac:chgData name="Mar Lizana Atienza" userId="1b0c615c-cb86-4a0e-b0e8-89a89bc5c0da" providerId="ADAL" clId="{0F736CF3-3660-4C99-810E-05A9D6121F9C}" dt="2024-10-13T15:02:28.323" v="632" actId="700"/>
          <ac:spMkLst>
            <pc:docMk/>
            <pc:sldMk cId="3618514236" sldId="260"/>
            <ac:spMk id="6" creationId="{4FBE0C20-D586-CE13-B375-A48FA7F0BE1E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7" creationId="{44A09E24-AD1E-7D32-3CC4-08B5F0A9D881}"/>
          </ac:spMkLst>
        </pc:spChg>
        <pc:spChg chg="add del mod ord">
          <ac:chgData name="Mar Lizana Atienza" userId="1b0c615c-cb86-4a0e-b0e8-89a89bc5c0da" providerId="ADAL" clId="{0F736CF3-3660-4C99-810E-05A9D6121F9C}" dt="2024-10-13T15:02:33.842" v="633" actId="700"/>
          <ac:spMkLst>
            <pc:docMk/>
            <pc:sldMk cId="3618514236" sldId="260"/>
            <ac:spMk id="8" creationId="{74F225DC-B9EE-6E19-6208-395ED0F45824}"/>
          </ac:spMkLst>
        </pc:spChg>
        <pc:spChg chg="add del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9" creationId="{52B1D875-C6DB-8404-2C61-317015941953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0" creationId="{19DEC22D-760A-C657-FB5D-FA2A1D54C711}"/>
          </ac:spMkLst>
        </pc:spChg>
        <pc:spChg chg="add mod ord">
          <ac:chgData name="Mar Lizana Atienza" userId="1b0c615c-cb86-4a0e-b0e8-89a89bc5c0da" providerId="ADAL" clId="{0F736CF3-3660-4C99-810E-05A9D6121F9C}" dt="2024-10-13T15:02:37.689" v="634" actId="700"/>
          <ac:spMkLst>
            <pc:docMk/>
            <pc:sldMk cId="3618514236" sldId="260"/>
            <ac:spMk id="11" creationId="{46C84576-41BA-8356-DAFB-0CB40377DF18}"/>
          </ac:spMkLst>
        </pc:spChg>
      </pc:sldChg>
      <pc:sldChg chg="addSp delSp modSp new mod modClrScheme chgLayout">
        <pc:chgData name="Mar Lizana Atienza" userId="1b0c615c-cb86-4a0e-b0e8-89a89bc5c0da" providerId="ADAL" clId="{0F736CF3-3660-4C99-810E-05A9D6121F9C}" dt="2024-10-13T15:02:42.857" v="636" actId="700"/>
        <pc:sldMkLst>
          <pc:docMk/>
          <pc:sldMk cId="2100187877" sldId="261"/>
        </pc:sldMkLst>
        <pc:spChg chg="del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2" creationId="{A1375D92-E60B-A364-7814-627881754016}"/>
          </ac:spMkLst>
        </pc:spChg>
        <pc:spChg chg="del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3" creationId="{F0C0224A-1B99-CC69-95B5-54901BEA89E2}"/>
          </ac:spMkLst>
        </pc:spChg>
        <pc:spChg chg="add mod ord">
          <ac:chgData name="Mar Lizana Atienza" userId="1b0c615c-cb86-4a0e-b0e8-89a89bc5c0da" providerId="ADAL" clId="{0F736CF3-3660-4C99-810E-05A9D6121F9C}" dt="2024-10-13T15:02:42.857" v="636" actId="700"/>
          <ac:spMkLst>
            <pc:docMk/>
            <pc:sldMk cId="2100187877" sldId="261"/>
            <ac:spMk id="4" creationId="{73A54FE1-ED4F-611F-F2E0-460B826C9EB2}"/>
          </ac:spMkLst>
        </pc:spChg>
      </pc:sldChg>
      <pc:sldChg chg="addSp delSp modSp new del mod chgLayout">
        <pc:chgData name="Mar Lizana Atienza" userId="1b0c615c-cb86-4a0e-b0e8-89a89bc5c0da" providerId="ADAL" clId="{0F736CF3-3660-4C99-810E-05A9D6121F9C}" dt="2024-10-13T15:04:35.172" v="652" actId="47"/>
        <pc:sldMkLst>
          <pc:docMk/>
          <pc:sldMk cId="2935626910" sldId="262"/>
        </pc:sldMkLst>
        <pc:spChg chg="del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2" creationId="{CD277636-3349-B0B7-DB74-14971263AB40}"/>
          </ac:spMkLst>
        </pc:spChg>
        <pc:spChg chg="add mod ord">
          <ac:chgData name="Mar Lizana Atienza" userId="1b0c615c-cb86-4a0e-b0e8-89a89bc5c0da" providerId="ADAL" clId="{0F736CF3-3660-4C99-810E-05A9D6121F9C}" dt="2024-10-13T15:02:52.326" v="638" actId="700"/>
          <ac:spMkLst>
            <pc:docMk/>
            <pc:sldMk cId="2935626910" sldId="262"/>
            <ac:spMk id="3" creationId="{5FA4DBFE-7F50-E24E-EE66-0ADE739096BD}"/>
          </ac:spMkLst>
        </pc:spChg>
      </pc:sldChg>
      <pc:sldChg chg="delSp new mod chgLayout">
        <pc:chgData name="Mar Lizana Atienza" userId="1b0c615c-cb86-4a0e-b0e8-89a89bc5c0da" providerId="ADAL" clId="{0F736CF3-3660-4C99-810E-05A9D6121F9C}" dt="2024-10-13T15:03:10.572" v="640" actId="700"/>
        <pc:sldMkLst>
          <pc:docMk/>
          <pc:sldMk cId="2125566767" sldId="263"/>
        </pc:sldMkLst>
        <pc:spChg chg="del">
          <ac:chgData name="Mar Lizana Atienza" userId="1b0c615c-cb86-4a0e-b0e8-89a89bc5c0da" providerId="ADAL" clId="{0F736CF3-3660-4C99-810E-05A9D6121F9C}" dt="2024-10-13T15:03:10.572" v="640" actId="700"/>
          <ac:spMkLst>
            <pc:docMk/>
            <pc:sldMk cId="2125566767" sldId="263"/>
            <ac:spMk id="2" creationId="{9D166AD2-90FA-EED6-337E-40B2EAFED53E}"/>
          </ac:spMkLst>
        </pc:spChg>
      </pc:sldChg>
      <pc:sldChg chg="new">
        <pc:chgData name="Mar Lizana Atienza" userId="1b0c615c-cb86-4a0e-b0e8-89a89bc5c0da" providerId="ADAL" clId="{0F736CF3-3660-4C99-810E-05A9D6121F9C}" dt="2024-10-13T15:04:30.476" v="651" actId="680"/>
        <pc:sldMkLst>
          <pc:docMk/>
          <pc:sldMk cId="2310399665" sldId="264"/>
        </pc:sldMkLst>
      </pc:sldChg>
      <pc:sldChg chg="delSp new mod chgLayout">
        <pc:chgData name="Mar Lizana Atienza" userId="1b0c615c-cb86-4a0e-b0e8-89a89bc5c0da" providerId="ADAL" clId="{0F736CF3-3660-4C99-810E-05A9D6121F9C}" dt="2024-10-13T15:04:45.246" v="654" actId="700"/>
        <pc:sldMkLst>
          <pc:docMk/>
          <pc:sldMk cId="3203177433" sldId="265"/>
        </pc:sldMkLst>
        <pc:spChg chg="del">
          <ac:chgData name="Mar Lizana Atienza" userId="1b0c615c-cb86-4a0e-b0e8-89a89bc5c0da" providerId="ADAL" clId="{0F736CF3-3660-4C99-810E-05A9D6121F9C}" dt="2024-10-13T15:04:45.246" v="654" actId="700"/>
          <ac:spMkLst>
            <pc:docMk/>
            <pc:sldMk cId="3203177433" sldId="265"/>
            <ac:spMk id="2" creationId="{B6997D67-A1DA-4B5D-D7C4-15111D1E0279}"/>
          </ac:spMkLst>
        </pc:spChg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3113111309" sldId="281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691834477" sldId="287"/>
        </pc:sldMkLst>
      </pc:sldChg>
      <pc:sldChg chg="del">
        <pc:chgData name="Mar Lizana Atienza" userId="1b0c615c-cb86-4a0e-b0e8-89a89bc5c0da" providerId="ADAL" clId="{0F736CF3-3660-4C99-810E-05A9D6121F9C}" dt="2024-10-12T06:50:51.800" v="1" actId="47"/>
        <pc:sldMkLst>
          <pc:docMk/>
          <pc:sldMk cId="3256696541" sldId="293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1189647222" sldId="295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710276654" sldId="300"/>
        </pc:sldMkLst>
      </pc:sldChg>
      <pc:sldChg chg="del">
        <pc:chgData name="Mar Lizana Atienza" userId="1b0c615c-cb86-4a0e-b0e8-89a89bc5c0da" providerId="ADAL" clId="{0F736CF3-3660-4C99-810E-05A9D6121F9C}" dt="2024-10-12T06:50:49.889" v="0" actId="2696"/>
        <pc:sldMkLst>
          <pc:docMk/>
          <pc:sldMk cId="2946418314" sldId="302"/>
        </pc:sldMkLst>
      </pc:sldChg>
      <pc:sldMasterChg chg="addSp delSp modSp mod addSldLayout modSldLayout sldLayoutOrd">
        <pc:chgData name="Mar Lizana Atienza" userId="1b0c615c-cb86-4a0e-b0e8-89a89bc5c0da" providerId="ADAL" clId="{0F736CF3-3660-4C99-810E-05A9D6121F9C}" dt="2024-10-14T15:36:07.794" v="665"/>
        <pc:sldMasterMkLst>
          <pc:docMk/>
          <pc:sldMasterMk cId="3653831248" sldId="2147483648"/>
        </pc:sldMasterMkLst>
        <pc:spChg chg="add del mod">
          <ac:chgData name="Mar Lizana Atienza" userId="1b0c615c-cb86-4a0e-b0e8-89a89bc5c0da" providerId="ADAL" clId="{0F736CF3-3660-4C99-810E-05A9D6121F9C}" dt="2024-10-12T06:51:20.827" v="3" actId="478"/>
          <ac:spMkLst>
            <pc:docMk/>
            <pc:sldMasterMk cId="3653831248" sldId="2147483648"/>
            <ac:spMk id="7" creationId="{1525BFD2-9276-646F-39DA-2F738FA7F17B}"/>
          </ac:spMkLst>
        </pc:spChg>
        <pc:spChg chg="add del mod">
          <ac:chgData name="Mar Lizana Atienza" userId="1b0c615c-cb86-4a0e-b0e8-89a89bc5c0da" providerId="ADAL" clId="{0F736CF3-3660-4C99-810E-05A9D6121F9C}" dt="2024-10-12T06:53:06.059" v="32" actId="478"/>
          <ac:spMkLst>
            <pc:docMk/>
            <pc:sldMasterMk cId="3653831248" sldId="2147483648"/>
            <ac:spMk id="14" creationId="{A642CF6B-6759-5022-9B26-5A93C2FE31FA}"/>
          </ac:spMkLst>
        </pc:spChg>
        <pc:spChg chg="add del mod">
          <ac:chgData name="Mar Lizana Atienza" userId="1b0c615c-cb86-4a0e-b0e8-89a89bc5c0da" providerId="ADAL" clId="{0F736CF3-3660-4C99-810E-05A9D6121F9C}" dt="2024-10-12T06:57:24.357" v="78" actId="478"/>
          <ac:spMkLst>
            <pc:docMk/>
            <pc:sldMasterMk cId="3653831248" sldId="2147483648"/>
            <ac:spMk id="15" creationId="{D52DEC90-01D5-E157-8C1F-784725A62A46}"/>
          </ac:spMkLst>
        </pc:spChg>
        <pc:spChg chg="add mod">
          <ac:chgData name="Mar Lizana Atienza" userId="1b0c615c-cb86-4a0e-b0e8-89a89bc5c0da" providerId="ADAL" clId="{0F736CF3-3660-4C99-810E-05A9D6121F9C}" dt="2024-10-12T07:29:49.368" v="360" actId="164"/>
          <ac:spMkLst>
            <pc:docMk/>
            <pc:sldMasterMk cId="3653831248" sldId="2147483648"/>
            <ac:spMk id="24" creationId="{97934718-A632-1EB6-9B76-3A15D0E5DDC6}"/>
          </ac:spMkLst>
        </pc:spChg>
        <pc:grpChg chg="add del mod">
          <ac:chgData name="Mar Lizana Atienza" userId="1b0c615c-cb86-4a0e-b0e8-89a89bc5c0da" providerId="ADAL" clId="{0F736CF3-3660-4C99-810E-05A9D6121F9C}" dt="2024-10-12T07:29:53.003" v="361" actId="21"/>
          <ac:grpSpMkLst>
            <pc:docMk/>
            <pc:sldMasterMk cId="3653831248" sldId="2147483648"/>
            <ac:grpSpMk id="11" creationId="{651A7CEA-A979-3C9B-4BBF-07D2B102A436}"/>
          </ac:grpSpMkLst>
        </pc:grpChg>
        <pc:picChg chg="add mod">
          <ac:chgData name="Mar Lizana Atienza" userId="1b0c615c-cb86-4a0e-b0e8-89a89bc5c0da" providerId="ADAL" clId="{0F736CF3-3660-4C99-810E-05A9D6121F9C}" dt="2024-10-12T07:29:49.368" v="360" actId="164"/>
          <ac:picMkLst>
            <pc:docMk/>
            <pc:sldMasterMk cId="3653831248" sldId="2147483648"/>
            <ac:picMk id="8" creationId="{44086A6B-E46A-FA8F-ADF1-EFABC763481D}"/>
          </ac:picMkLst>
        </pc:picChg>
        <pc:picChg chg="add del mod">
          <ac:chgData name="Mar Lizana Atienza" userId="1b0c615c-cb86-4a0e-b0e8-89a89bc5c0da" providerId="ADAL" clId="{0F736CF3-3660-4C99-810E-05A9D6121F9C}" dt="2024-10-12T06:51:29.371" v="6" actId="478"/>
          <ac:picMkLst>
            <pc:docMk/>
            <pc:sldMasterMk cId="3653831248" sldId="2147483648"/>
            <ac:picMk id="9" creationId="{4795F7AA-70EF-C632-C2A4-4DE5280D9BD3}"/>
          </ac:picMkLst>
        </pc:picChg>
        <pc:picChg chg="add del mod">
          <ac:chgData name="Mar Lizana Atienza" userId="1b0c615c-cb86-4a0e-b0e8-89a89bc5c0da" providerId="ADAL" clId="{0F736CF3-3660-4C99-810E-05A9D6121F9C}" dt="2024-10-12T06:52:36.478" v="25" actId="478"/>
          <ac:picMkLst>
            <pc:docMk/>
            <pc:sldMasterMk cId="3653831248" sldId="2147483648"/>
            <ac:picMk id="10" creationId="{4F2FEB25-9C7B-B7A4-AFC7-2F85E36B9FCC}"/>
          </ac:picMkLst>
        </pc:picChg>
        <pc:sldLayoutChg chg="addSp delSp modSp mod">
          <pc:chgData name="Mar Lizana Atienza" userId="1b0c615c-cb86-4a0e-b0e8-89a89bc5c0da" providerId="ADAL" clId="{0F736CF3-3660-4C99-810E-05A9D6121F9C}" dt="2024-10-12T07:30:03.928" v="362"/>
          <pc:sldLayoutMkLst>
            <pc:docMk/>
            <pc:sldMasterMk cId="3653831248" sldId="2147483648"/>
            <pc:sldLayoutMk cId="2792701574" sldId="2147483649"/>
          </pc:sldLayoutMkLst>
          <pc:spChg chg="del">
            <ac:chgData name="Mar Lizana Atienza" userId="1b0c615c-cb86-4a0e-b0e8-89a89bc5c0da" providerId="ADAL" clId="{0F736CF3-3660-4C99-810E-05A9D6121F9C}" dt="2024-10-12T06:52:41.038" v="26" actId="478"/>
            <ac:spMkLst>
              <pc:docMk/>
              <pc:sldMasterMk cId="3653831248" sldId="2147483648"/>
              <pc:sldLayoutMk cId="2792701574" sldId="2147483649"/>
              <ac:spMk id="2" creationId="{4F37D321-B91B-446D-8A02-47059AC179C0}"/>
            </ac:spMkLst>
          </pc:spChg>
          <pc:spChg chg="del">
            <ac:chgData name="Mar Lizana Atienza" userId="1b0c615c-cb86-4a0e-b0e8-89a89bc5c0da" providerId="ADAL" clId="{0F736CF3-3660-4C99-810E-05A9D6121F9C}" dt="2024-10-12T06:52:42.929" v="27" actId="478"/>
            <ac:spMkLst>
              <pc:docMk/>
              <pc:sldMasterMk cId="3653831248" sldId="2147483648"/>
              <pc:sldLayoutMk cId="2792701574" sldId="2147483649"/>
              <ac:spMk id="3" creationId="{B3456E1E-B400-436E-A9B3-28F9B20DB040}"/>
            </ac:spMkLst>
          </pc:spChg>
          <pc:spChg chg="del">
            <ac:chgData name="Mar Lizana Atienza" userId="1b0c615c-cb86-4a0e-b0e8-89a89bc5c0da" providerId="ADAL" clId="{0F736CF3-3660-4C99-810E-05A9D6121F9C}" dt="2024-10-12T06:52:43.908" v="28" actId="478"/>
            <ac:spMkLst>
              <pc:docMk/>
              <pc:sldMasterMk cId="3653831248" sldId="2147483648"/>
              <pc:sldLayoutMk cId="2792701574" sldId="2147483649"/>
              <ac:spMk id="4" creationId="{C74279E3-BC56-4B8E-96DB-2983AD3F011F}"/>
            </ac:spMkLst>
          </pc:spChg>
          <pc:spChg chg="del">
            <ac:chgData name="Mar Lizana Atienza" userId="1b0c615c-cb86-4a0e-b0e8-89a89bc5c0da" providerId="ADAL" clId="{0F736CF3-3660-4C99-810E-05A9D6121F9C}" dt="2024-10-12T06:52:45.381" v="29" actId="478"/>
            <ac:spMkLst>
              <pc:docMk/>
              <pc:sldMasterMk cId="3653831248" sldId="2147483648"/>
              <pc:sldLayoutMk cId="2792701574" sldId="2147483649"/>
              <ac:spMk id="5" creationId="{A6742364-6240-47B5-AA4D-5B06D992B0F2}"/>
            </ac:spMkLst>
          </pc:spChg>
          <pc:spChg chg="del">
            <ac:chgData name="Mar Lizana Atienza" userId="1b0c615c-cb86-4a0e-b0e8-89a89bc5c0da" providerId="ADAL" clId="{0F736CF3-3660-4C99-810E-05A9D6121F9C}" dt="2024-10-12T06:52:46.562" v="30" actId="478"/>
            <ac:spMkLst>
              <pc:docMk/>
              <pc:sldMasterMk cId="3653831248" sldId="2147483648"/>
              <pc:sldLayoutMk cId="2792701574" sldId="2147483649"/>
              <ac:spMk id="6" creationId="{6949FA35-C6A6-4888-A5E8-15FF854DCA9C}"/>
            </ac:spMkLst>
          </pc:spChg>
          <pc:spChg chg="add mod">
            <ac:chgData name="Mar Lizana Atienza" userId="1b0c615c-cb86-4a0e-b0e8-89a89bc5c0da" providerId="ADAL" clId="{0F736CF3-3660-4C99-810E-05A9D6121F9C}" dt="2024-10-12T07:08:55.547" v="174"/>
            <ac:spMkLst>
              <pc:docMk/>
              <pc:sldMasterMk cId="3653831248" sldId="2147483648"/>
              <pc:sldLayoutMk cId="2792701574" sldId="2147483649"/>
              <ac:spMk id="8" creationId="{2615210B-5C20-49D9-ABA4-FE694CB8AF0C}"/>
            </ac:spMkLst>
          </pc:spChg>
          <pc:spChg chg="add mod">
            <ac:chgData name="Mar Lizana Atienza" userId="1b0c615c-cb86-4a0e-b0e8-89a89bc5c0da" providerId="ADAL" clId="{0F736CF3-3660-4C99-810E-05A9D6121F9C}" dt="2024-10-12T07:08:59.204" v="175" actId="5793"/>
            <ac:spMkLst>
              <pc:docMk/>
              <pc:sldMasterMk cId="3653831248" sldId="2147483648"/>
              <pc:sldLayoutMk cId="2792701574" sldId="2147483649"/>
              <ac:spMk id="9" creationId="{2F31DE03-919E-74D6-A24D-3927AD072412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8" creationId="{99B9FA0C-3707-B3C1-AB98-D2819395196F}"/>
            </ac:spMkLst>
          </pc:spChg>
          <pc:spChg chg="add mod">
            <ac:chgData name="Mar Lizana Atienza" userId="1b0c615c-cb86-4a0e-b0e8-89a89bc5c0da" providerId="ADAL" clId="{0F736CF3-3660-4C99-810E-05A9D6121F9C}" dt="2024-10-12T07:09:11.607" v="176"/>
            <ac:spMkLst>
              <pc:docMk/>
              <pc:sldMasterMk cId="3653831248" sldId="2147483648"/>
              <pc:sldLayoutMk cId="2792701574" sldId="2147483649"/>
              <ac:spMk id="19" creationId="{26C48582-ED3C-75C2-2BD7-3F06D48DCB9F}"/>
            </ac:spMkLst>
          </pc:spChg>
          <pc:spChg chg="mod">
            <ac:chgData name="Mar Lizana Atienza" userId="1b0c615c-cb86-4a0e-b0e8-89a89bc5c0da" providerId="ADAL" clId="{0F736CF3-3660-4C99-810E-05A9D6121F9C}" dt="2024-10-12T07:30:03.928" v="362"/>
            <ac:spMkLst>
              <pc:docMk/>
              <pc:sldMasterMk cId="3653831248" sldId="2147483648"/>
              <pc:sldLayoutMk cId="2792701574" sldId="2147483649"/>
              <ac:spMk id="24" creationId="{97934718-A632-1EB6-9B76-3A15D0E5DDC6}"/>
            </ac:spMkLst>
          </pc:spChg>
          <pc:grpChg chg="add mod">
            <ac:chgData name="Mar Lizana Atienza" userId="1b0c615c-cb86-4a0e-b0e8-89a89bc5c0da" providerId="ADAL" clId="{0F736CF3-3660-4C99-810E-05A9D6121F9C}" dt="2024-10-12T07:30:03.928" v="362"/>
            <ac:grpSpMkLst>
              <pc:docMk/>
              <pc:sldMasterMk cId="3653831248" sldId="2147483648"/>
              <pc:sldLayoutMk cId="2792701574" sldId="2147483649"/>
              <ac:grpSpMk id="11" creationId="{651A7CEA-A979-3C9B-4BBF-07D2B102A436}"/>
            </ac:grpSpMkLst>
          </pc:grpChg>
          <pc:picChg chg="add mod">
            <ac:chgData name="Mar Lizana Atienza" userId="1b0c615c-cb86-4a0e-b0e8-89a89bc5c0da" providerId="ADAL" clId="{0F736CF3-3660-4C99-810E-05A9D6121F9C}" dt="2024-10-12T07:28:19.899" v="313" actId="14826"/>
            <ac:picMkLst>
              <pc:docMk/>
              <pc:sldMasterMk cId="3653831248" sldId="2147483648"/>
              <pc:sldLayoutMk cId="2792701574" sldId="2147483649"/>
              <ac:picMk id="7" creationId="{4D925C25-8C04-851D-5A98-B5364C9C8A7A}"/>
            </ac:picMkLst>
          </pc:picChg>
          <pc:picChg chg="mod">
            <ac:chgData name="Mar Lizana Atienza" userId="1b0c615c-cb86-4a0e-b0e8-89a89bc5c0da" providerId="ADAL" clId="{0F736CF3-3660-4C99-810E-05A9D6121F9C}" dt="2024-10-12T07:30:03.928" v="362"/>
            <ac:picMkLst>
              <pc:docMk/>
              <pc:sldMasterMk cId="3653831248" sldId="2147483648"/>
              <pc:sldLayoutMk cId="2792701574" sldId="2147483649"/>
              <ac:picMk id="10" creationId="{44086A6B-E46A-FA8F-ADF1-EFABC763481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3:58.444" v="404" actId="1076"/>
          <pc:sldLayoutMkLst>
            <pc:docMk/>
            <pc:sldMasterMk cId="3653831248" sldId="2147483648"/>
            <pc:sldLayoutMk cId="2909841865" sldId="2147483660"/>
          </pc:sldLayoutMkLst>
          <pc:spChg chg="add del mod">
            <ac:chgData name="Mar Lizana Atienza" userId="1b0c615c-cb86-4a0e-b0e8-89a89bc5c0da" providerId="ADAL" clId="{0F736CF3-3660-4C99-810E-05A9D6121F9C}" dt="2024-10-12T07:32:53.057" v="389" actId="478"/>
            <ac:spMkLst>
              <pc:docMk/>
              <pc:sldMasterMk cId="3653831248" sldId="2147483648"/>
              <pc:sldLayoutMk cId="2909841865" sldId="2147483660"/>
              <ac:spMk id="2" creationId="{DCAB32BE-56D7-AA4D-1173-E0CEB00B1779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" creationId="{FA816D00-3C60-1978-71D0-61524F7A4F5C}"/>
            </ac:spMkLst>
          </pc:spChg>
          <pc:spChg chg="add del mod">
            <ac:chgData name="Mar Lizana Atienza" userId="1b0c615c-cb86-4a0e-b0e8-89a89bc5c0da" providerId="ADAL" clId="{0F736CF3-3660-4C99-810E-05A9D6121F9C}" dt="2024-10-12T07:09:54.254" v="186"/>
            <ac:spMkLst>
              <pc:docMk/>
              <pc:sldMasterMk cId="3653831248" sldId="2147483648"/>
              <pc:sldLayoutMk cId="2909841865" sldId="2147483660"/>
              <ac:spMk id="4" creationId="{99D8EEFF-A131-AF8A-5A89-11D6D8DE3EA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5" creationId="{AB13EE1B-605A-DF50-F32B-374F988CEA2E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88"/>
            <ac:spMkLst>
              <pc:docMk/>
              <pc:sldMasterMk cId="3653831248" sldId="2147483648"/>
              <pc:sldLayoutMk cId="2909841865" sldId="2147483660"/>
              <ac:spMk id="6" creationId="{41B5C20D-4A94-6C65-AD3C-D8D34AA53DF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7" creationId="{8CF0BE2A-AA02-4FC9-D930-DD16964EDB38}"/>
            </ac:spMkLst>
          </pc:spChg>
          <pc:spChg chg="add del mod">
            <ac:chgData name="Mar Lizana Atienza" userId="1b0c615c-cb86-4a0e-b0e8-89a89bc5c0da" providerId="ADAL" clId="{0F736CF3-3660-4C99-810E-05A9D6121F9C}" dt="2024-10-12T07:09:54.255" v="190"/>
            <ac:spMkLst>
              <pc:docMk/>
              <pc:sldMasterMk cId="3653831248" sldId="2147483648"/>
              <pc:sldLayoutMk cId="2909841865" sldId="2147483660"/>
              <ac:spMk id="8" creationId="{7A0FD806-8DC5-97BB-FB08-9A4238105B2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9" creationId="{98AB0E65-6C62-5ABE-9403-AF1FE509D952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2"/>
            <ac:spMkLst>
              <pc:docMk/>
              <pc:sldMasterMk cId="3653831248" sldId="2147483648"/>
              <pc:sldLayoutMk cId="2909841865" sldId="2147483660"/>
              <ac:spMk id="10" creationId="{C2B5FF41-352D-722A-D63E-640DE99CD941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11" creationId="{F2949AD9-69D5-3C1E-B771-F6788A558444}"/>
            </ac:spMkLst>
          </pc:spChg>
          <pc:spChg chg="add del mod">
            <ac:chgData name="Mar Lizana Atienza" userId="1b0c615c-cb86-4a0e-b0e8-89a89bc5c0da" providerId="ADAL" clId="{0F736CF3-3660-4C99-810E-05A9D6121F9C}" dt="2024-10-12T07:09:54.256" v="194"/>
            <ac:spMkLst>
              <pc:docMk/>
              <pc:sldMasterMk cId="3653831248" sldId="2147483648"/>
              <pc:sldLayoutMk cId="2909841865" sldId="2147483660"/>
              <ac:spMk id="12" creationId="{A9F25779-B2F2-AA9F-649C-BBE7538CAA22}"/>
            </ac:spMkLst>
          </pc:spChg>
          <pc:spChg chg="add del">
            <ac:chgData name="Mar Lizana Atienza" userId="1b0c615c-cb86-4a0e-b0e8-89a89bc5c0da" providerId="ADAL" clId="{0F736CF3-3660-4C99-810E-05A9D6121F9C}" dt="2024-10-12T07:11:26.456" v="196" actId="478"/>
            <ac:spMkLst>
              <pc:docMk/>
              <pc:sldMasterMk cId="3653831248" sldId="2147483648"/>
              <pc:sldLayoutMk cId="2909841865" sldId="2147483660"/>
              <ac:spMk id="14" creationId="{957745FE-342C-3BF3-A37B-ED2437E5EA3A}"/>
            </ac:spMkLst>
          </pc:spChg>
          <pc:spChg chg="add del mod">
            <ac:chgData name="Mar Lizana Atienza" userId="1b0c615c-cb86-4a0e-b0e8-89a89bc5c0da" providerId="ADAL" clId="{0F736CF3-3660-4C99-810E-05A9D6121F9C}" dt="2024-10-12T07:14:17.701" v="239" actId="478"/>
            <ac:spMkLst>
              <pc:docMk/>
              <pc:sldMasterMk cId="3653831248" sldId="2147483648"/>
              <pc:sldLayoutMk cId="2909841865" sldId="2147483660"/>
              <ac:spMk id="15" creationId="{E23C9D92-1C11-A4C0-740A-0048D7AB1C80}"/>
            </ac:spMkLst>
          </pc:spChg>
          <pc:spChg chg="add del mod">
            <ac:chgData name="Mar Lizana Atienza" userId="1b0c615c-cb86-4a0e-b0e8-89a89bc5c0da" providerId="ADAL" clId="{0F736CF3-3660-4C99-810E-05A9D6121F9C}" dt="2024-10-12T07:16:14.051" v="258" actId="478"/>
            <ac:spMkLst>
              <pc:docMk/>
              <pc:sldMasterMk cId="3653831248" sldId="2147483648"/>
              <pc:sldLayoutMk cId="2909841865" sldId="2147483660"/>
              <ac:spMk id="16" creationId="{4EA26AC2-D1D6-69D7-2842-D75DC86FDD2D}"/>
            </ac:spMkLst>
          </pc:spChg>
          <pc:spChg chg="add del mod">
            <ac:chgData name="Mar Lizana Atienza" userId="1b0c615c-cb86-4a0e-b0e8-89a89bc5c0da" providerId="ADAL" clId="{0F736CF3-3660-4C99-810E-05A9D6121F9C}" dt="2024-10-12T07:17:45.124" v="271" actId="478"/>
            <ac:spMkLst>
              <pc:docMk/>
              <pc:sldMasterMk cId="3653831248" sldId="2147483648"/>
              <pc:sldLayoutMk cId="2909841865" sldId="2147483660"/>
              <ac:spMk id="17" creationId="{2B882D2F-DA40-662E-D6E5-88B3C3F205D1}"/>
            </ac:spMkLst>
          </pc:spChg>
          <pc:spChg chg="add del mod">
            <ac:chgData name="Mar Lizana Atienza" userId="1b0c615c-cb86-4a0e-b0e8-89a89bc5c0da" providerId="ADAL" clId="{0F736CF3-3660-4C99-810E-05A9D6121F9C}" dt="2024-10-12T07:17:46.373" v="272" actId="478"/>
            <ac:spMkLst>
              <pc:docMk/>
              <pc:sldMasterMk cId="3653831248" sldId="2147483648"/>
              <pc:sldLayoutMk cId="2909841865" sldId="2147483660"/>
              <ac:spMk id="18" creationId="{B0ADCB26-D6C2-C96E-AB5B-783803FFE405}"/>
            </ac:spMkLst>
          </pc:spChg>
          <pc:spChg chg="add del mod">
            <ac:chgData name="Mar Lizana Atienza" userId="1b0c615c-cb86-4a0e-b0e8-89a89bc5c0da" providerId="ADAL" clId="{0F736CF3-3660-4C99-810E-05A9D6121F9C}" dt="2024-10-12T07:17:44.138" v="270" actId="478"/>
            <ac:spMkLst>
              <pc:docMk/>
              <pc:sldMasterMk cId="3653831248" sldId="2147483648"/>
              <pc:sldLayoutMk cId="2909841865" sldId="2147483660"/>
              <ac:spMk id="19" creationId="{CC60EF43-5FA3-4088-E8D3-565ED3427C48}"/>
            </ac:spMkLst>
          </pc:spChg>
          <pc:spChg chg="add del mod">
            <ac:chgData name="Mar Lizana Atienza" userId="1b0c615c-cb86-4a0e-b0e8-89a89bc5c0da" providerId="ADAL" clId="{0F736CF3-3660-4C99-810E-05A9D6121F9C}" dt="2024-10-12T07:17:47.407" v="273" actId="478"/>
            <ac:spMkLst>
              <pc:docMk/>
              <pc:sldMasterMk cId="3653831248" sldId="2147483648"/>
              <pc:sldLayoutMk cId="2909841865" sldId="2147483660"/>
              <ac:spMk id="20" creationId="{1AA6D2D1-EF4F-BA82-8397-8AF6CCB20692}"/>
            </ac:spMkLst>
          </pc:spChg>
          <pc:spChg chg="add del mod">
            <ac:chgData name="Mar Lizana Atienza" userId="1b0c615c-cb86-4a0e-b0e8-89a89bc5c0da" providerId="ADAL" clId="{0F736CF3-3660-4C99-810E-05A9D6121F9C}" dt="2024-10-12T07:17:48.893" v="274" actId="478"/>
            <ac:spMkLst>
              <pc:docMk/>
              <pc:sldMasterMk cId="3653831248" sldId="2147483648"/>
              <pc:sldLayoutMk cId="2909841865" sldId="2147483660"/>
              <ac:spMk id="21" creationId="{851E32A3-94CC-8AE7-A79C-1B7C11CF69BC}"/>
            </ac:spMkLst>
          </pc:spChg>
          <pc:spChg chg="add del">
            <ac:chgData name="Mar Lizana Atienza" userId="1b0c615c-cb86-4a0e-b0e8-89a89bc5c0da" providerId="ADAL" clId="{0F736CF3-3660-4C99-810E-05A9D6121F9C}" dt="2024-10-12T07:17:58.447" v="275" actId="11529"/>
            <ac:spMkLst>
              <pc:docMk/>
              <pc:sldMasterMk cId="3653831248" sldId="2147483648"/>
              <pc:sldLayoutMk cId="2909841865" sldId="2147483660"/>
              <ac:spMk id="22" creationId="{E35A2423-9E08-14B8-9874-92E01650E2E3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3" creationId="{950D0FDB-07C5-8CDF-811D-2009FD2CAD3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4" creationId="{245C7CA6-9799-EAF2-882E-DFDF91C8A6C6}"/>
            </ac:spMkLst>
          </pc:spChg>
          <pc:spChg chg="del mod">
            <ac:chgData name="Mar Lizana Atienza" userId="1b0c615c-cb86-4a0e-b0e8-89a89bc5c0da" providerId="ADAL" clId="{0F736CF3-3660-4C99-810E-05A9D6121F9C}" dt="2024-10-12T07:33:47.094" v="402" actId="478"/>
            <ac:spMkLst>
              <pc:docMk/>
              <pc:sldMasterMk cId="3653831248" sldId="2147483648"/>
              <pc:sldLayoutMk cId="2909841865" sldId="2147483660"/>
              <ac:spMk id="26" creationId="{15EAD17B-29A7-63B1-3169-9D4D9487371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27" creationId="{A7B8DD54-C063-ACD7-1C32-2D34A85E5FA9}"/>
            </ac:spMkLst>
          </pc:spChg>
          <pc:spChg chg="add del mod">
            <ac:chgData name="Mar Lizana Atienza" userId="1b0c615c-cb86-4a0e-b0e8-89a89bc5c0da" providerId="ADAL" clId="{0F736CF3-3660-4C99-810E-05A9D6121F9C}" dt="2024-10-12T07:02:42.197" v="121" actId="478"/>
            <ac:spMkLst>
              <pc:docMk/>
              <pc:sldMasterMk cId="3653831248" sldId="2147483648"/>
              <pc:sldLayoutMk cId="2909841865" sldId="2147483660"/>
              <ac:spMk id="31" creationId="{AC584D95-3FFD-3D97-A97D-DF210A46E8AC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2" creationId="{AB16D9A6-6691-F5E8-3559-652E9F824B0A}"/>
            </ac:spMkLst>
          </pc:spChg>
          <pc:spChg chg="add mod">
            <ac:chgData name="Mar Lizana Atienza" userId="1b0c615c-cb86-4a0e-b0e8-89a89bc5c0da" providerId="ADAL" clId="{0F736CF3-3660-4C99-810E-05A9D6121F9C}" dt="2024-10-12T07:33:58.444" v="404" actId="1076"/>
            <ac:spMkLst>
              <pc:docMk/>
              <pc:sldMasterMk cId="3653831248" sldId="2147483648"/>
              <pc:sldLayoutMk cId="2909841865" sldId="2147483660"/>
              <ac:spMk id="33" creationId="{EDB5233F-E7FC-05C9-A9C0-6D0358F8E927}"/>
            </ac:spMkLst>
          </pc:spChg>
          <pc:spChg chg="mod">
            <ac:chgData name="Mar Lizana Atienza" userId="1b0c615c-cb86-4a0e-b0e8-89a89bc5c0da" providerId="ADAL" clId="{0F736CF3-3660-4C99-810E-05A9D6121F9C}" dt="2024-10-12T07:30:16.954" v="368"/>
            <ac:spMkLst>
              <pc:docMk/>
              <pc:sldMasterMk cId="3653831248" sldId="2147483648"/>
              <pc:sldLayoutMk cId="2909841865" sldId="2147483660"/>
              <ac:spMk id="37" creationId="{ED16B621-74FA-E996-3D5D-07D34CB30E80}"/>
            </ac:spMkLst>
          </pc:spChg>
          <pc:spChg chg="add 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38" creationId="{9D57C2BC-CB9A-7A1C-BCF8-AC3E00BEB6F8}"/>
            </ac:spMkLst>
          </pc:spChg>
          <pc:spChg chg="mod">
            <ac:chgData name="Mar Lizana Atienza" userId="1b0c615c-cb86-4a0e-b0e8-89a89bc5c0da" providerId="ADAL" clId="{0F736CF3-3660-4C99-810E-05A9D6121F9C}" dt="2024-10-12T07:33:48.297" v="403"/>
            <ac:spMkLst>
              <pc:docMk/>
              <pc:sldMasterMk cId="3653831248" sldId="2147483648"/>
              <pc:sldLayoutMk cId="2909841865" sldId="2147483660"/>
              <ac:spMk id="41" creationId="{0A3C3E40-0B55-621C-803E-B15685DD361B}"/>
            </ac:spMkLst>
          </pc:spChg>
          <pc:grpChg chg="add del mod">
            <ac:chgData name="Mar Lizana Atienza" userId="1b0c615c-cb86-4a0e-b0e8-89a89bc5c0da" providerId="ADAL" clId="{0F736CF3-3660-4C99-810E-05A9D6121F9C}" dt="2024-10-12T07:33:47.094" v="402" actId="478"/>
            <ac:grpSpMkLst>
              <pc:docMk/>
              <pc:sldMasterMk cId="3653831248" sldId="2147483648"/>
              <pc:sldLayoutMk cId="2909841865" sldId="2147483660"/>
              <ac:grpSpMk id="35" creationId="{068CC2E7-0597-F9B4-E827-12EC06C0BDDA}"/>
            </ac:grpSpMkLst>
          </pc:grpChg>
          <pc:grpChg chg="add mod">
            <ac:chgData name="Mar Lizana Atienza" userId="1b0c615c-cb86-4a0e-b0e8-89a89bc5c0da" providerId="ADAL" clId="{0F736CF3-3660-4C99-810E-05A9D6121F9C}" dt="2024-10-12T07:33:48.297" v="403"/>
            <ac:grpSpMkLst>
              <pc:docMk/>
              <pc:sldMasterMk cId="3653831248" sldId="2147483648"/>
              <pc:sldLayoutMk cId="2909841865" sldId="2147483660"/>
              <ac:grpSpMk id="39" creationId="{804A3ACD-1BDB-FC4A-35E5-B83523C0BA91}"/>
            </ac:grpSpMkLst>
          </pc:grpChg>
          <pc:picChg chg="mod ord">
            <ac:chgData name="Mar Lizana Atienza" userId="1b0c615c-cb86-4a0e-b0e8-89a89bc5c0da" providerId="ADAL" clId="{0F736CF3-3660-4C99-810E-05A9D6121F9C}" dt="2024-10-12T07:26:48.583" v="311"/>
            <ac:picMkLst>
              <pc:docMk/>
              <pc:sldMasterMk cId="3653831248" sldId="2147483648"/>
              <pc:sldLayoutMk cId="2909841865" sldId="2147483660"/>
              <ac:picMk id="28" creationId="{DF874A6E-4D24-72F1-F624-42DFE3063838}"/>
            </ac:picMkLst>
          </pc:picChg>
          <pc:picChg chg="del">
            <ac:chgData name="Mar Lizana Atienza" userId="1b0c615c-cb86-4a0e-b0e8-89a89bc5c0da" providerId="ADAL" clId="{0F736CF3-3660-4C99-810E-05A9D6121F9C}" dt="2024-10-12T07:02:40.779" v="120" actId="478"/>
            <ac:picMkLst>
              <pc:docMk/>
              <pc:sldMasterMk cId="3653831248" sldId="2147483648"/>
              <pc:sldLayoutMk cId="2909841865" sldId="2147483660"/>
              <ac:picMk id="30" creationId="{D7BB5C58-7416-09D2-51A6-60F6B9CE5D90}"/>
            </ac:picMkLst>
          </pc:picChg>
          <pc:picChg chg="add del mod">
            <ac:chgData name="Mar Lizana Atienza" userId="1b0c615c-cb86-4a0e-b0e8-89a89bc5c0da" providerId="ADAL" clId="{0F736CF3-3660-4C99-810E-05A9D6121F9C}" dt="2024-10-12T07:20:32.686" v="300" actId="478"/>
            <ac:picMkLst>
              <pc:docMk/>
              <pc:sldMasterMk cId="3653831248" sldId="2147483648"/>
              <pc:sldLayoutMk cId="2909841865" sldId="2147483660"/>
              <ac:picMk id="34" creationId="{BE5F7309-4269-DCE9-EE50-3B8BD0E617FC}"/>
            </ac:picMkLst>
          </pc:picChg>
          <pc:picChg chg="mod">
            <ac:chgData name="Mar Lizana Atienza" userId="1b0c615c-cb86-4a0e-b0e8-89a89bc5c0da" providerId="ADAL" clId="{0F736CF3-3660-4C99-810E-05A9D6121F9C}" dt="2024-10-12T07:30:16.954" v="368"/>
            <ac:picMkLst>
              <pc:docMk/>
              <pc:sldMasterMk cId="3653831248" sldId="2147483648"/>
              <pc:sldLayoutMk cId="2909841865" sldId="2147483660"/>
              <ac:picMk id="36" creationId="{7898F376-6B22-EE3F-7C5B-9C99E0BBC194}"/>
            </ac:picMkLst>
          </pc:picChg>
          <pc:picChg chg="mod">
            <ac:chgData name="Mar Lizana Atienza" userId="1b0c615c-cb86-4a0e-b0e8-89a89bc5c0da" providerId="ADAL" clId="{0F736CF3-3660-4C99-810E-05A9D6121F9C}" dt="2024-10-12T07:33:48.297" v="403"/>
            <ac:picMkLst>
              <pc:docMk/>
              <pc:sldMasterMk cId="3653831248" sldId="2147483648"/>
              <pc:sldLayoutMk cId="2909841865" sldId="2147483660"/>
              <ac:picMk id="40" creationId="{0A0579D8-A883-6D7F-C5C7-D036EA109989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4T15:36:02.894" v="663" actId="1076"/>
          <pc:sldLayoutMkLst>
            <pc:docMk/>
            <pc:sldMasterMk cId="3653831248" sldId="2147483648"/>
            <pc:sldLayoutMk cId="3792403263" sldId="2147483665"/>
          </pc:sldLayoutMkLst>
          <pc:spChg chg="mod">
            <ac:chgData name="Mar Lizana Atienza" userId="1b0c615c-cb86-4a0e-b0e8-89a89bc5c0da" providerId="ADAL" clId="{0F736CF3-3660-4C99-810E-05A9D6121F9C}" dt="2024-10-12T07:06:10.934" v="150" actId="1035"/>
            <ac:spMkLst>
              <pc:docMk/>
              <pc:sldMasterMk cId="3653831248" sldId="2147483648"/>
              <pc:sldLayoutMk cId="3792403263" sldId="2147483665"/>
              <ac:spMk id="7" creationId="{CFBFC3C6-7718-480B-BA55-A81A1259F61C}"/>
            </ac:spMkLst>
          </pc:spChg>
          <pc:spChg chg="del mod">
            <ac:chgData name="Mar Lizana Atienza" userId="1b0c615c-cb86-4a0e-b0e8-89a89bc5c0da" providerId="ADAL" clId="{0F736CF3-3660-4C99-810E-05A9D6121F9C}" dt="2024-10-13T15:03:27.903" v="641" actId="478"/>
            <ac:spMkLst>
              <pc:docMk/>
              <pc:sldMasterMk cId="3653831248" sldId="2147483648"/>
              <pc:sldLayoutMk cId="3792403263" sldId="2147483665"/>
              <ac:spMk id="8" creationId="{18272690-7287-416B-8A94-44BB66DE741D}"/>
            </ac:spMkLst>
          </pc:spChg>
          <pc:spChg chg="mod">
            <ac:chgData name="Mar Lizana Atienza" userId="1b0c615c-cb86-4a0e-b0e8-89a89bc5c0da" providerId="ADAL" clId="{0F736CF3-3660-4C99-810E-05A9D6121F9C}" dt="2024-10-12T07:31:47.108" v="383"/>
            <ac:spMkLst>
              <pc:docMk/>
              <pc:sldMasterMk cId="3653831248" sldId="2147483648"/>
              <pc:sldLayoutMk cId="3792403263" sldId="2147483665"/>
              <ac:spMk id="38" creationId="{4994E24F-DF5A-DEA2-1790-8FB86F8F2566}"/>
            </ac:spMkLst>
          </pc:spChg>
          <pc:spChg chg="add del mod">
            <ac:chgData name="Mar Lizana Atienza" userId="1b0c615c-cb86-4a0e-b0e8-89a89bc5c0da" providerId="ADAL" clId="{0F736CF3-3660-4C99-810E-05A9D6121F9C}" dt="2024-10-12T07:34:20.483" v="407" actId="478"/>
            <ac:spMkLst>
              <pc:docMk/>
              <pc:sldMasterMk cId="3653831248" sldId="2147483648"/>
              <pc:sldLayoutMk cId="3792403263" sldId="2147483665"/>
              <ac:spMk id="39" creationId="{F5CD658C-6228-E6F2-FA16-7EF09F5BB101}"/>
            </ac:spMkLst>
          </pc:spChg>
          <pc:spChg chg="add mod">
            <ac:chgData name="Mar Lizana Atienza" userId="1b0c615c-cb86-4a0e-b0e8-89a89bc5c0da" providerId="ADAL" clId="{0F736CF3-3660-4C99-810E-05A9D6121F9C}" dt="2024-10-12T07:34:28.229" v="408"/>
            <ac:spMkLst>
              <pc:docMk/>
              <pc:sldMasterMk cId="3653831248" sldId="2147483648"/>
              <pc:sldLayoutMk cId="3792403263" sldId="2147483665"/>
              <ac:spMk id="41" creationId="{183EE447-6CAC-8DB5-A04A-7D9E4D561CB6}"/>
            </ac:spMkLst>
          </pc:spChg>
          <pc:spChg chg="add mod">
            <ac:chgData name="Mar Lizana Atienza" userId="1b0c615c-cb86-4a0e-b0e8-89a89bc5c0da" providerId="ADAL" clId="{0F736CF3-3660-4C99-810E-05A9D6121F9C}" dt="2024-10-13T15:03:56.761" v="647" actId="1076"/>
            <ac:spMkLst>
              <pc:docMk/>
              <pc:sldMasterMk cId="3653831248" sldId="2147483648"/>
              <pc:sldLayoutMk cId="3792403263" sldId="2147483665"/>
              <ac:spMk id="42" creationId="{059C267E-B658-EF9F-AD9B-680F6B248FF8}"/>
            </ac:spMkLst>
          </pc:spChg>
          <pc:grpChg chg="del">
            <ac:chgData name="Mar Lizana Atienza" userId="1b0c615c-cb86-4a0e-b0e8-89a89bc5c0da" providerId="ADAL" clId="{0F736CF3-3660-4C99-810E-05A9D6121F9C}" dt="2024-10-12T06:53:13.037" v="33" actId="478"/>
            <ac:grpSpMkLst>
              <pc:docMk/>
              <pc:sldMasterMk cId="3653831248" sldId="2147483648"/>
              <pc:sldLayoutMk cId="3792403263" sldId="2147483665"/>
              <ac:grpSpMk id="4" creationId="{79F5CC38-1910-A00B-F89E-4912B55FD0F3}"/>
            </ac:grpSpMkLst>
          </pc:grpChg>
          <pc:grpChg chg="mod">
            <ac:chgData name="Mar Lizana Atienza" userId="1b0c615c-cb86-4a0e-b0e8-89a89bc5c0da" providerId="ADAL" clId="{0F736CF3-3660-4C99-810E-05A9D6121F9C}" dt="2024-10-12T07:06:29.088" v="156" actId="1076"/>
            <ac:grpSpMkLst>
              <pc:docMk/>
              <pc:sldMasterMk cId="3653831248" sldId="2147483648"/>
              <pc:sldLayoutMk cId="3792403263" sldId="2147483665"/>
              <ac:grpSpMk id="5" creationId="{30D20B19-00A4-BB7C-14F2-FDF53C2EE8B6}"/>
            </ac:grpSpMkLst>
          </pc:grpChg>
          <pc:grpChg chg="add del mod">
            <ac:chgData name="Mar Lizana Atienza" userId="1b0c615c-cb86-4a0e-b0e8-89a89bc5c0da" providerId="ADAL" clId="{0F736CF3-3660-4C99-810E-05A9D6121F9C}" dt="2024-10-12T07:34:15.730" v="405" actId="478"/>
            <ac:grpSpMkLst>
              <pc:docMk/>
              <pc:sldMasterMk cId="3653831248" sldId="2147483648"/>
              <pc:sldLayoutMk cId="3792403263" sldId="2147483665"/>
              <ac:grpSpMk id="36" creationId="{B88067A0-C3BC-6F68-6531-7E5FFCDA4146}"/>
            </ac:grpSpMkLst>
          </pc:grpChg>
          <pc:picChg chg="add mod">
            <ac:chgData name="Mar Lizana Atienza" userId="1b0c615c-cb86-4a0e-b0e8-89a89bc5c0da" providerId="ADAL" clId="{0F736CF3-3660-4C99-810E-05A9D6121F9C}" dt="2024-10-14T15:36:02.894" v="663" actId="1076"/>
            <ac:picMkLst>
              <pc:docMk/>
              <pc:sldMasterMk cId="3653831248" sldId="2147483648"/>
              <pc:sldLayoutMk cId="3792403263" sldId="2147483665"/>
              <ac:picMk id="3" creationId="{35F09ED8-71BC-2E92-E4A7-E8C986B994A0}"/>
            </ac:picMkLst>
          </pc:picChg>
          <pc:picChg chg="add del mod">
            <ac:chgData name="Mar Lizana Atienza" userId="1b0c615c-cb86-4a0e-b0e8-89a89bc5c0da" providerId="ADAL" clId="{0F736CF3-3660-4C99-810E-05A9D6121F9C}" dt="2024-10-14T15:35:51.403" v="661" actId="478"/>
            <ac:picMkLst>
              <pc:docMk/>
              <pc:sldMasterMk cId="3653831248" sldId="2147483648"/>
              <pc:sldLayoutMk cId="3792403263" sldId="2147483665"/>
              <ac:picMk id="6" creationId="{972E45BF-ADD9-E50C-9A38-752951226BF6}"/>
            </ac:picMkLst>
          </pc:picChg>
          <pc:picChg chg="del mod">
            <ac:chgData name="Mar Lizana Atienza" userId="1b0c615c-cb86-4a0e-b0e8-89a89bc5c0da" providerId="ADAL" clId="{0F736CF3-3660-4C99-810E-05A9D6121F9C}" dt="2024-10-14T15:35:38.498" v="655" actId="478"/>
            <ac:picMkLst>
              <pc:docMk/>
              <pc:sldMasterMk cId="3653831248" sldId="2147483648"/>
              <pc:sldLayoutMk cId="3792403263" sldId="2147483665"/>
              <ac:picMk id="18" creationId="{EE019526-A42E-080F-2A76-C6F0FC9CA220}"/>
            </ac:picMkLst>
          </pc:picChg>
          <pc:picChg chg="mod">
            <ac:chgData name="Mar Lizana Atienza" userId="1b0c615c-cb86-4a0e-b0e8-89a89bc5c0da" providerId="ADAL" clId="{0F736CF3-3660-4C99-810E-05A9D6121F9C}" dt="2024-10-12T07:06:33.827" v="157" actId="1076"/>
            <ac:picMkLst>
              <pc:docMk/>
              <pc:sldMasterMk cId="3653831248" sldId="2147483648"/>
              <pc:sldLayoutMk cId="3792403263" sldId="2147483665"/>
              <ac:picMk id="19" creationId="{CCB22FDE-4360-406A-DE5C-F1DA79ECF690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27" creationId="{9037CA38-B09C-356B-FBEB-9901CCAE0524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1" creationId="{4A4E365D-1B40-D65D-D825-69B8225E6FE9}"/>
            </ac:picMkLst>
          </pc:picChg>
          <pc:picChg chg="mod">
            <ac:chgData name="Mar Lizana Atienza" userId="1b0c615c-cb86-4a0e-b0e8-89a89bc5c0da" providerId="ADAL" clId="{0F736CF3-3660-4C99-810E-05A9D6121F9C}" dt="2024-10-12T07:06:29.088" v="156" actId="1076"/>
            <ac:picMkLst>
              <pc:docMk/>
              <pc:sldMasterMk cId="3653831248" sldId="2147483648"/>
              <pc:sldLayoutMk cId="3792403263" sldId="2147483665"/>
              <ac:picMk id="35" creationId="{0327A4B9-7312-E40B-4072-1EFB87402980}"/>
            </ac:picMkLst>
          </pc:picChg>
          <pc:picChg chg="mod">
            <ac:chgData name="Mar Lizana Atienza" userId="1b0c615c-cb86-4a0e-b0e8-89a89bc5c0da" providerId="ADAL" clId="{0F736CF3-3660-4C99-810E-05A9D6121F9C}" dt="2024-10-12T07:31:47.108" v="383"/>
            <ac:picMkLst>
              <pc:docMk/>
              <pc:sldMasterMk cId="3653831248" sldId="2147483648"/>
              <pc:sldLayoutMk cId="3792403263" sldId="2147483665"/>
              <ac:picMk id="37" creationId="{2DB80C65-7A37-509B-5B65-D6D3FD613E9F}"/>
            </ac:picMkLst>
          </pc:picChg>
          <pc:picChg chg="add mod">
            <ac:chgData name="Mar Lizana Atienza" userId="1b0c615c-cb86-4a0e-b0e8-89a89bc5c0da" providerId="ADAL" clId="{0F736CF3-3660-4C99-810E-05A9D6121F9C}" dt="2024-10-12T07:34:28.229" v="408"/>
            <ac:picMkLst>
              <pc:docMk/>
              <pc:sldMasterMk cId="3653831248" sldId="2147483648"/>
              <pc:sldLayoutMk cId="3792403263" sldId="2147483665"/>
              <ac:picMk id="40" creationId="{BD23DBB5-1129-E112-C6CE-7D77B6819A1B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2T07:30:51.773" v="376" actId="478"/>
          <pc:sldLayoutMkLst>
            <pc:docMk/>
            <pc:sldMasterMk cId="3653831248" sldId="2147483648"/>
            <pc:sldLayoutMk cId="2514768229" sldId="2147483666"/>
          </pc:sldLayoutMkLst>
          <pc:spChg chg="del">
            <ac:chgData name="Mar Lizana Atienza" userId="1b0c615c-cb86-4a0e-b0e8-89a89bc5c0da" providerId="ADAL" clId="{0F736CF3-3660-4C99-810E-05A9D6121F9C}" dt="2024-10-12T07:04:38.731" v="136" actId="478"/>
            <ac:spMkLst>
              <pc:docMk/>
              <pc:sldMasterMk cId="3653831248" sldId="2147483648"/>
              <pc:sldLayoutMk cId="2514768229" sldId="2147483666"/>
              <ac:spMk id="2" creationId="{9A161A1A-FF99-48CB-B1CC-88137F488B66}"/>
            </ac:spMkLst>
          </pc:spChg>
          <pc:spChg chg="add del mod ord">
            <ac:chgData name="Mar Lizana Atienza" userId="1b0c615c-cb86-4a0e-b0e8-89a89bc5c0da" providerId="ADAL" clId="{0F736CF3-3660-4C99-810E-05A9D6121F9C}" dt="2024-10-12T07:30:51.773" v="376" actId="478"/>
            <ac:spMkLst>
              <pc:docMk/>
              <pc:sldMasterMk cId="3653831248" sldId="2147483648"/>
              <pc:sldLayoutMk cId="2514768229" sldId="2147483666"/>
              <ac:spMk id="6" creationId="{C7C8E554-3FDF-459F-A8F4-EDF854F8A935}"/>
            </ac:spMkLst>
          </pc:spChg>
          <pc:spChg chg="del">
            <ac:chgData name="Mar Lizana Atienza" userId="1b0c615c-cb86-4a0e-b0e8-89a89bc5c0da" providerId="ADAL" clId="{0F736CF3-3660-4C99-810E-05A9D6121F9C}" dt="2024-10-12T07:02:16.675" v="118" actId="478"/>
            <ac:spMkLst>
              <pc:docMk/>
              <pc:sldMasterMk cId="3653831248" sldId="2147483648"/>
              <pc:sldLayoutMk cId="2514768229" sldId="2147483666"/>
              <ac:spMk id="11" creationId="{33A036FA-1D18-4566-A8E4-60AD950CAAE8}"/>
            </ac:spMkLst>
          </pc:spChg>
          <pc:spChg chg="del">
            <ac:chgData name="Mar Lizana Atienza" userId="1b0c615c-cb86-4a0e-b0e8-89a89bc5c0da" providerId="ADAL" clId="{0F736CF3-3660-4C99-810E-05A9D6121F9C}" dt="2024-10-12T07:04:25.437" v="129" actId="478"/>
            <ac:spMkLst>
              <pc:docMk/>
              <pc:sldMasterMk cId="3653831248" sldId="2147483648"/>
              <pc:sldLayoutMk cId="2514768229" sldId="2147483666"/>
              <ac:spMk id="14" creationId="{83FD43D3-BE7F-4EDF-9B3B-DF0C79ECFEA3}"/>
            </ac:spMkLst>
          </pc:spChg>
          <pc:spChg chg="del">
            <ac:chgData name="Mar Lizana Atienza" userId="1b0c615c-cb86-4a0e-b0e8-89a89bc5c0da" providerId="ADAL" clId="{0F736CF3-3660-4C99-810E-05A9D6121F9C}" dt="2024-10-12T07:04:34.321" v="134" actId="478"/>
            <ac:spMkLst>
              <pc:docMk/>
              <pc:sldMasterMk cId="3653831248" sldId="2147483648"/>
              <pc:sldLayoutMk cId="2514768229" sldId="2147483666"/>
              <ac:spMk id="15" creationId="{9499C88A-4D53-4D56-9323-867D9F2ED503}"/>
            </ac:spMkLst>
          </pc:spChg>
          <pc:spChg chg="del">
            <ac:chgData name="Mar Lizana Atienza" userId="1b0c615c-cb86-4a0e-b0e8-89a89bc5c0da" providerId="ADAL" clId="{0F736CF3-3660-4C99-810E-05A9D6121F9C}" dt="2024-10-12T07:04:35.183" v="135" actId="478"/>
            <ac:spMkLst>
              <pc:docMk/>
              <pc:sldMasterMk cId="3653831248" sldId="2147483648"/>
              <pc:sldLayoutMk cId="2514768229" sldId="2147483666"/>
              <ac:spMk id="16" creationId="{0922C18C-0DCC-45B3-B7A9-B85F96E0F7F7}"/>
            </ac:spMkLst>
          </pc:spChg>
          <pc:picChg chg="del">
            <ac:chgData name="Mar Lizana Atienza" userId="1b0c615c-cb86-4a0e-b0e8-89a89bc5c0da" providerId="ADAL" clId="{0F736CF3-3660-4C99-810E-05A9D6121F9C}" dt="2024-10-12T07:02:13.759" v="117" actId="478"/>
            <ac:picMkLst>
              <pc:docMk/>
              <pc:sldMasterMk cId="3653831248" sldId="2147483648"/>
              <pc:sldLayoutMk cId="2514768229" sldId="2147483666"/>
              <ac:picMk id="10" creationId="{5C2E35EC-C071-4151-846C-96382F3E5A59}"/>
            </ac:picMkLst>
          </pc:picChg>
        </pc:sldLayoutChg>
        <pc:sldLayoutChg chg="addSp delSp modSp mod setBg">
          <pc:chgData name="Mar Lizana Atienza" userId="1b0c615c-cb86-4a0e-b0e8-89a89bc5c0da" providerId="ADAL" clId="{0F736CF3-3660-4C99-810E-05A9D6121F9C}" dt="2024-10-13T14:52:55.026" v="521" actId="1076"/>
          <pc:sldLayoutMkLst>
            <pc:docMk/>
            <pc:sldMasterMk cId="3653831248" sldId="2147483648"/>
            <pc:sldLayoutMk cId="3511870694" sldId="2147483668"/>
          </pc:sldLayoutMkLst>
          <pc:spChg chg="del">
            <ac:chgData name="Mar Lizana Atienza" userId="1b0c615c-cb86-4a0e-b0e8-89a89bc5c0da" providerId="ADAL" clId="{0F736CF3-3660-4C99-810E-05A9D6121F9C}" dt="2024-10-12T06:56:07.660" v="66" actId="478"/>
            <ac:spMkLst>
              <pc:docMk/>
              <pc:sldMasterMk cId="3653831248" sldId="2147483648"/>
              <pc:sldLayoutMk cId="3511870694" sldId="2147483668"/>
              <ac:spMk id="2" creationId="{81B254DF-C8A5-C332-7176-34B09B9900B3}"/>
            </ac:spMkLst>
          </pc:spChg>
          <pc:spChg chg="del">
            <ac:chgData name="Mar Lizana Atienza" userId="1b0c615c-cb86-4a0e-b0e8-89a89bc5c0da" providerId="ADAL" clId="{0F736CF3-3660-4C99-810E-05A9D6121F9C}" dt="2024-10-12T06:56:21.290" v="74" actId="478"/>
            <ac:spMkLst>
              <pc:docMk/>
              <pc:sldMasterMk cId="3653831248" sldId="2147483648"/>
              <pc:sldLayoutMk cId="3511870694" sldId="2147483668"/>
              <ac:spMk id="3" creationId="{E53F69DC-658D-563A-C214-E2C8660458DA}"/>
            </ac:spMkLst>
          </pc:spChg>
          <pc:spChg chg="del">
            <ac:chgData name="Mar Lizana Atienza" userId="1b0c615c-cb86-4a0e-b0e8-89a89bc5c0da" providerId="ADAL" clId="{0F736CF3-3660-4C99-810E-05A9D6121F9C}" dt="2024-10-12T06:56:12.291" v="70" actId="478"/>
            <ac:spMkLst>
              <pc:docMk/>
              <pc:sldMasterMk cId="3653831248" sldId="2147483648"/>
              <pc:sldLayoutMk cId="3511870694" sldId="2147483668"/>
              <ac:spMk id="4" creationId="{C3D62EB3-B13C-9D11-E0C3-E15E4D5856E3}"/>
            </ac:spMkLst>
          </pc:spChg>
          <pc:spChg chg="del">
            <ac:chgData name="Mar Lizana Atienza" userId="1b0c615c-cb86-4a0e-b0e8-89a89bc5c0da" providerId="ADAL" clId="{0F736CF3-3660-4C99-810E-05A9D6121F9C}" dt="2024-10-12T06:56:09.580" v="68" actId="478"/>
            <ac:spMkLst>
              <pc:docMk/>
              <pc:sldMasterMk cId="3653831248" sldId="2147483648"/>
              <pc:sldLayoutMk cId="3511870694" sldId="2147483668"/>
              <ac:spMk id="5" creationId="{87241846-52DB-3F30-9477-B637786ACB46}"/>
            </ac:spMkLst>
          </pc:spChg>
          <pc:spChg chg="del">
            <ac:chgData name="Mar Lizana Atienza" userId="1b0c615c-cb86-4a0e-b0e8-89a89bc5c0da" providerId="ADAL" clId="{0F736CF3-3660-4C99-810E-05A9D6121F9C}" dt="2024-10-12T06:56:08.363" v="67" actId="478"/>
            <ac:spMkLst>
              <pc:docMk/>
              <pc:sldMasterMk cId="3653831248" sldId="2147483648"/>
              <pc:sldLayoutMk cId="3511870694" sldId="2147483668"/>
              <ac:spMk id="6" creationId="{16058DC2-7245-4066-8581-FCBF2F2EBA59}"/>
            </ac:spMkLst>
          </pc:spChg>
          <pc:spChg chg="del">
            <ac:chgData name="Mar Lizana Atienza" userId="1b0c615c-cb86-4a0e-b0e8-89a89bc5c0da" providerId="ADAL" clId="{0F736CF3-3660-4C99-810E-05A9D6121F9C}" dt="2024-10-12T06:56:10.982" v="69" actId="478"/>
            <ac:spMkLst>
              <pc:docMk/>
              <pc:sldMasterMk cId="3653831248" sldId="2147483648"/>
              <pc:sldLayoutMk cId="3511870694" sldId="2147483668"/>
              <ac:spMk id="8" creationId="{7CCFD913-25F9-0783-2B4A-DB9C4E057810}"/>
            </ac:spMkLst>
          </pc:spChg>
          <pc:spChg chg="add mod">
            <ac:chgData name="Mar Lizana Atienza" userId="1b0c615c-cb86-4a0e-b0e8-89a89bc5c0da" providerId="ADAL" clId="{0F736CF3-3660-4C99-810E-05A9D6121F9C}" dt="2024-10-12T06:56:03.321" v="65"/>
            <ac:spMkLst>
              <pc:docMk/>
              <pc:sldMasterMk cId="3653831248" sldId="2147483648"/>
              <pc:sldLayoutMk cId="3511870694" sldId="2147483668"/>
              <ac:spMk id="9" creationId="{86A6E66A-5FE1-4568-7B70-8156BA524A61}"/>
            </ac:spMkLst>
          </pc:spChg>
          <pc:spChg chg="add del mod">
            <ac:chgData name="Mar Lizana Atienza" userId="1b0c615c-cb86-4a0e-b0e8-89a89bc5c0da" providerId="ADAL" clId="{0F736CF3-3660-4C99-810E-05A9D6121F9C}" dt="2024-10-12T06:57:41.331" v="79" actId="478"/>
            <ac:spMkLst>
              <pc:docMk/>
              <pc:sldMasterMk cId="3653831248" sldId="2147483648"/>
              <pc:sldLayoutMk cId="3511870694" sldId="2147483668"/>
              <ac:spMk id="10" creationId="{2F6029D4-C3C5-621E-D2DF-449C1F44F6E1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1" creationId="{5F3473B4-DCBB-BF73-8939-443C32DC4BDC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2" creationId="{5E75C2EF-F66A-CBD9-527C-260A8A5A32FB}"/>
            </ac:spMkLst>
          </pc:spChg>
          <pc:spChg chg="add mod">
            <ac:chgData name="Mar Lizana Atienza" userId="1b0c615c-cb86-4a0e-b0e8-89a89bc5c0da" providerId="ADAL" clId="{0F736CF3-3660-4C99-810E-05A9D6121F9C}" dt="2024-10-13T14:49:59.337" v="518" actId="1076"/>
            <ac:spMkLst>
              <pc:docMk/>
              <pc:sldMasterMk cId="3653831248" sldId="2147483648"/>
              <pc:sldLayoutMk cId="3511870694" sldId="2147483668"/>
              <ac:spMk id="13" creationId="{773B4554-7C8E-735D-3BFF-DC56A3C1AAF9}"/>
            </ac:spMkLst>
          </pc:spChg>
          <pc:picChg chg="add del mod">
            <ac:chgData name="Mar Lizana Atienza" userId="1b0c615c-cb86-4a0e-b0e8-89a89bc5c0da" providerId="ADAL" clId="{0F736CF3-3660-4C99-810E-05A9D6121F9C}" dt="2024-10-12T06:56:25.796" v="75" actId="14100"/>
            <ac:picMkLst>
              <pc:docMk/>
              <pc:sldMasterMk cId="3653831248" sldId="2147483648"/>
              <pc:sldLayoutMk cId="3511870694" sldId="2147483668"/>
              <ac:picMk id="7" creationId="{AA4BF364-DCEC-9AA0-440D-F50DC57A6E15}"/>
            </ac:picMkLst>
          </pc:picChg>
          <pc:picChg chg="add mod">
            <ac:chgData name="Mar Lizana Atienza" userId="1b0c615c-cb86-4a0e-b0e8-89a89bc5c0da" providerId="ADAL" clId="{0F736CF3-3660-4C99-810E-05A9D6121F9C}" dt="2024-10-13T14:52:55.026" v="521" actId="1076"/>
            <ac:picMkLst>
              <pc:docMk/>
              <pc:sldMasterMk cId="3653831248" sldId="2147483648"/>
              <pc:sldLayoutMk cId="3511870694" sldId="2147483668"/>
              <ac:picMk id="15" creationId="{518C0547-1663-4077-4144-69EB5C692203}"/>
            </ac:picMkLst>
          </pc:picChg>
          <pc:picChg chg="add mod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0" creationId="{1032961E-3EDC-238E-1284-0969B8715878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2" creationId="{A79B011A-032A-5469-E4AC-DEED4930DA44}"/>
            </ac:picMkLst>
          </pc:picChg>
          <pc:picChg chg="add">
            <ac:chgData name="Mar Lizana Atienza" userId="1b0c615c-cb86-4a0e-b0e8-89a89bc5c0da" providerId="ADAL" clId="{0F736CF3-3660-4C99-810E-05A9D6121F9C}" dt="2024-10-12T06:58:48.166" v="88"/>
            <ac:picMkLst>
              <pc:docMk/>
              <pc:sldMasterMk cId="3653831248" sldId="2147483648"/>
              <pc:sldLayoutMk cId="3511870694" sldId="2147483668"/>
              <ac:picMk id="2054" creationId="{799345C5-80B7-E80F-0C04-2650539B1A2E}"/>
            </ac:picMkLst>
          </pc:picChg>
          <pc:picChg chg="add del">
            <ac:chgData name="Mar Lizana Atienza" userId="1b0c615c-cb86-4a0e-b0e8-89a89bc5c0da" providerId="ADAL" clId="{0F736CF3-3660-4C99-810E-05A9D6121F9C}" dt="2024-10-12T06:58:59.940" v="90" actId="478"/>
            <ac:picMkLst>
              <pc:docMk/>
              <pc:sldMasterMk cId="3653831248" sldId="2147483648"/>
              <pc:sldLayoutMk cId="3511870694" sldId="2147483668"/>
              <ac:picMk id="2056" creationId="{F33BC367-BA23-41C5-0E42-79C52F523FE6}"/>
            </ac:picMkLst>
          </pc:picChg>
          <pc:picChg chg="add mod modCrop">
            <ac:chgData name="Mar Lizana Atienza" userId="1b0c615c-cb86-4a0e-b0e8-89a89bc5c0da" providerId="ADAL" clId="{0F736CF3-3660-4C99-810E-05A9D6121F9C}" dt="2024-10-13T14:49:59.337" v="518" actId="1076"/>
            <ac:picMkLst>
              <pc:docMk/>
              <pc:sldMasterMk cId="3653831248" sldId="2147483648"/>
              <pc:sldLayoutMk cId="3511870694" sldId="2147483668"/>
              <ac:picMk id="2058" creationId="{08D18C07-C645-DF51-EC44-86A35C0972EA}"/>
            </ac:picMkLst>
          </pc:picChg>
        </pc:sldLayoutChg>
        <pc:sldLayoutChg chg="add mod ord modTransition">
          <pc:chgData name="Mar Lizana Atienza" userId="1b0c615c-cb86-4a0e-b0e8-89a89bc5c0da" providerId="ADAL" clId="{0F736CF3-3660-4C99-810E-05A9D6121F9C}" dt="2024-10-12T07:03:36.466" v="128" actId="20578"/>
          <pc:sldLayoutMkLst>
            <pc:docMk/>
            <pc:sldMasterMk cId="3653831248" sldId="2147483648"/>
            <pc:sldLayoutMk cId="4001839025" sldId="2147483669"/>
          </pc:sldLayoutMkLst>
        </pc:sldLayoutChg>
        <pc:sldLayoutChg chg="addSp delSp modSp mod ord">
          <pc:chgData name="Mar Lizana Atienza" userId="1b0c615c-cb86-4a0e-b0e8-89a89bc5c0da" providerId="ADAL" clId="{0F736CF3-3660-4C99-810E-05A9D6121F9C}" dt="2024-10-13T14:43:44.398" v="452" actId="14100"/>
          <pc:sldLayoutMkLst>
            <pc:docMk/>
            <pc:sldMasterMk cId="3653831248" sldId="2147483648"/>
            <pc:sldLayoutMk cId="1704819197" sldId="2147483670"/>
          </pc:sldLayoutMkLst>
          <pc:spChg chg="del mod">
            <ac:chgData name="Mar Lizana Atienza" userId="1b0c615c-cb86-4a0e-b0e8-89a89bc5c0da" providerId="ADAL" clId="{0F736CF3-3660-4C99-810E-05A9D6121F9C}" dt="2024-10-12T07:36:44.379" v="427" actId="478"/>
            <ac:spMkLst>
              <pc:docMk/>
              <pc:sldMasterMk cId="3653831248" sldId="2147483648"/>
              <pc:sldLayoutMk cId="1704819197" sldId="2147483670"/>
              <ac:spMk id="2" creationId="{3CAFA852-6D96-4E92-1D67-3CC062326831}"/>
            </ac:spMkLst>
          </pc:spChg>
          <pc:spChg chg="add mod">
            <ac:chgData name="Mar Lizana Atienza" userId="1b0c615c-cb86-4a0e-b0e8-89a89bc5c0da" providerId="ADAL" clId="{0F736CF3-3660-4C99-810E-05A9D6121F9C}" dt="2024-10-12T07:33:36.084" v="401" actId="207"/>
            <ac:spMkLst>
              <pc:docMk/>
              <pc:sldMasterMk cId="3653831248" sldId="2147483648"/>
              <pc:sldLayoutMk cId="1704819197" sldId="2147483670"/>
              <ac:spMk id="3" creationId="{1CB31BC7-D560-6F4A-CDC4-538CBA5DE026}"/>
            </ac:spMkLst>
          </pc:spChg>
          <pc:spChg chg="mod">
            <ac:chgData name="Mar Lizana Atienza" userId="1b0c615c-cb86-4a0e-b0e8-89a89bc5c0da" providerId="ADAL" clId="{0F736CF3-3660-4C99-810E-05A9D6121F9C}" dt="2024-10-12T07:30:45.376" v="375"/>
            <ac:spMkLst>
              <pc:docMk/>
              <pc:sldMasterMk cId="3653831248" sldId="2147483648"/>
              <pc:sldLayoutMk cId="1704819197" sldId="2147483670"/>
              <ac:spMk id="6" creationId="{A126F65E-88A7-A66E-5E50-DD3122D80DDC}"/>
            </ac:spMkLst>
          </pc:spChg>
          <pc:spChg chg="add mod">
            <ac:chgData name="Mar Lizana Atienza" userId="1b0c615c-cb86-4a0e-b0e8-89a89bc5c0da" providerId="ADAL" clId="{0F736CF3-3660-4C99-810E-05A9D6121F9C}" dt="2024-10-12T07:33:10.842" v="392" actId="14100"/>
            <ac:spMkLst>
              <pc:docMk/>
              <pc:sldMasterMk cId="3653831248" sldId="2147483648"/>
              <pc:sldLayoutMk cId="1704819197" sldId="2147483670"/>
              <ac:spMk id="7" creationId="{6B00A035-3850-16E5-6957-12C4E9593F29}"/>
            </ac:spMkLst>
          </pc:spChg>
          <pc:spChg chg="mod">
            <ac:chgData name="Mar Lizana Atienza" userId="1b0c615c-cb86-4a0e-b0e8-89a89bc5c0da" providerId="ADAL" clId="{0F736CF3-3660-4C99-810E-05A9D6121F9C}" dt="2024-10-12T07:33:16.982" v="393" actId="403"/>
            <ac:spMkLst>
              <pc:docMk/>
              <pc:sldMasterMk cId="3653831248" sldId="2147483648"/>
              <pc:sldLayoutMk cId="1704819197" sldId="2147483670"/>
              <ac:spMk id="10" creationId="{46635A5B-74A8-FCB4-A128-253289A3618B}"/>
            </ac:spMkLst>
          </pc:spChg>
          <pc:spChg chg="add del">
            <ac:chgData name="Mar Lizana Atienza" userId="1b0c615c-cb86-4a0e-b0e8-89a89bc5c0da" providerId="ADAL" clId="{0F736CF3-3660-4C99-810E-05A9D6121F9C}" dt="2024-10-12T07:34:57.917" v="414" actId="11529"/>
            <ac:spMkLst>
              <pc:docMk/>
              <pc:sldMasterMk cId="3653831248" sldId="2147483648"/>
              <pc:sldLayoutMk cId="1704819197" sldId="2147483670"/>
              <ac:spMk id="11" creationId="{8A03BD1C-2230-7DC0-3944-2715EA8A9781}"/>
            </ac:spMkLst>
          </pc:spChg>
          <pc:spChg chg="add mod">
            <ac:chgData name="Mar Lizana Atienza" userId="1b0c615c-cb86-4a0e-b0e8-89a89bc5c0da" providerId="ADAL" clId="{0F736CF3-3660-4C99-810E-05A9D6121F9C}" dt="2024-10-12T07:37:41.098" v="446" actId="14100"/>
            <ac:spMkLst>
              <pc:docMk/>
              <pc:sldMasterMk cId="3653831248" sldId="2147483648"/>
              <pc:sldLayoutMk cId="1704819197" sldId="2147483670"/>
              <ac:spMk id="12" creationId="{B4E11939-2C36-C693-456B-D295071C8981}"/>
            </ac:spMkLst>
          </pc:spChg>
          <pc:spChg chg="add del">
            <ac:chgData name="Mar Lizana Atienza" userId="1b0c615c-cb86-4a0e-b0e8-89a89bc5c0da" providerId="ADAL" clId="{0F736CF3-3660-4C99-810E-05A9D6121F9C}" dt="2024-10-12T07:35:12.232" v="416" actId="11529"/>
            <ac:spMkLst>
              <pc:docMk/>
              <pc:sldMasterMk cId="3653831248" sldId="2147483648"/>
              <pc:sldLayoutMk cId="1704819197" sldId="2147483670"/>
              <ac:spMk id="13" creationId="{3B9243A0-40C6-5270-357C-C16DAD18C68F}"/>
            </ac:spMkLst>
          </pc:spChg>
          <pc:spChg chg="add del mod">
            <ac:chgData name="Mar Lizana Atienza" userId="1b0c615c-cb86-4a0e-b0e8-89a89bc5c0da" providerId="ADAL" clId="{0F736CF3-3660-4C99-810E-05A9D6121F9C}" dt="2024-10-13T14:43:23.715" v="448" actId="478"/>
            <ac:spMkLst>
              <pc:docMk/>
              <pc:sldMasterMk cId="3653831248" sldId="2147483648"/>
              <pc:sldLayoutMk cId="1704819197" sldId="2147483670"/>
              <ac:spMk id="14" creationId="{CD49734C-1E8B-51E3-1DB0-3F198A5962F2}"/>
            </ac:spMkLst>
          </pc:spChg>
          <pc:spChg chg="add del mod">
            <ac:chgData name="Mar Lizana Atienza" userId="1b0c615c-cb86-4a0e-b0e8-89a89bc5c0da" providerId="ADAL" clId="{0F736CF3-3660-4C99-810E-05A9D6121F9C}" dt="2024-10-12T07:36:32.298" v="423" actId="478"/>
            <ac:spMkLst>
              <pc:docMk/>
              <pc:sldMasterMk cId="3653831248" sldId="2147483648"/>
              <pc:sldLayoutMk cId="1704819197" sldId="2147483670"/>
              <ac:spMk id="17" creationId="{0ED0579A-5E77-93D1-A365-E2862E05A012}"/>
            </ac:spMkLst>
          </pc:spChg>
          <pc:spChg chg="add del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8" creationId="{E24390AE-889E-FF30-2053-9F812847EC0A}"/>
            </ac:spMkLst>
          </pc:spChg>
          <pc:spChg chg="add mod">
            <ac:chgData name="Mar Lizana Atienza" userId="1b0c615c-cb86-4a0e-b0e8-89a89bc5c0da" providerId="ADAL" clId="{0F736CF3-3660-4C99-810E-05A9D6121F9C}" dt="2024-10-13T14:43:32.291" v="449" actId="11529"/>
            <ac:spMkLst>
              <pc:docMk/>
              <pc:sldMasterMk cId="3653831248" sldId="2147483648"/>
              <pc:sldLayoutMk cId="1704819197" sldId="2147483670"/>
              <ac:spMk id="19" creationId="{B6CC9C66-5731-8C75-2A94-4A3CB0E7812D}"/>
            </ac:spMkLst>
          </pc:spChg>
          <pc:grpChg chg="add del mod">
            <ac:chgData name="Mar Lizana Atienza" userId="1b0c615c-cb86-4a0e-b0e8-89a89bc5c0da" providerId="ADAL" clId="{0F736CF3-3660-4C99-810E-05A9D6121F9C}" dt="2024-10-12T07:33:05.729" v="390" actId="478"/>
            <ac:grpSpMkLst>
              <pc:docMk/>
              <pc:sldMasterMk cId="3653831248" sldId="2147483648"/>
              <pc:sldLayoutMk cId="1704819197" sldId="2147483670"/>
              <ac:grpSpMk id="4" creationId="{EDF580B6-81BD-8B1F-56B1-F2FA282A05BE}"/>
            </ac:grpSpMkLst>
          </pc:grpChg>
          <pc:grpChg chg="add mod">
            <ac:chgData name="Mar Lizana Atienza" userId="1b0c615c-cb86-4a0e-b0e8-89a89bc5c0da" providerId="ADAL" clId="{0F736CF3-3660-4C99-810E-05A9D6121F9C}" dt="2024-10-12T07:33:27.485" v="399" actId="1036"/>
            <ac:grpSpMkLst>
              <pc:docMk/>
              <pc:sldMasterMk cId="3653831248" sldId="2147483648"/>
              <pc:sldLayoutMk cId="1704819197" sldId="2147483670"/>
              <ac:grpSpMk id="8" creationId="{ED435795-1147-34A5-EAE9-192F47A2E23B}"/>
            </ac:grpSpMkLst>
          </pc:grpChg>
          <pc:picChg chg="mod">
            <ac:chgData name="Mar Lizana Atienza" userId="1b0c615c-cb86-4a0e-b0e8-89a89bc5c0da" providerId="ADAL" clId="{0F736CF3-3660-4C99-810E-05A9D6121F9C}" dt="2024-10-12T07:30:45.376" v="375"/>
            <ac:picMkLst>
              <pc:docMk/>
              <pc:sldMasterMk cId="3653831248" sldId="2147483648"/>
              <pc:sldLayoutMk cId="1704819197" sldId="2147483670"/>
              <ac:picMk id="5" creationId="{6ABAFD7C-12AD-8A83-F0D0-8A5A5462A6F9}"/>
            </ac:picMkLst>
          </pc:picChg>
          <pc:picChg chg="mod">
            <ac:chgData name="Mar Lizana Atienza" userId="1b0c615c-cb86-4a0e-b0e8-89a89bc5c0da" providerId="ADAL" clId="{0F736CF3-3660-4C99-810E-05A9D6121F9C}" dt="2024-10-12T07:33:07.055" v="391"/>
            <ac:picMkLst>
              <pc:docMk/>
              <pc:sldMasterMk cId="3653831248" sldId="2147483648"/>
              <pc:sldLayoutMk cId="1704819197" sldId="2147483670"/>
              <ac:picMk id="9" creationId="{8C9F247B-C676-15C9-8328-832E9F54C55A}"/>
            </ac:picMkLst>
          </pc:picChg>
          <pc:picChg chg="add mod">
            <ac:chgData name="Mar Lizana Atienza" userId="1b0c615c-cb86-4a0e-b0e8-89a89bc5c0da" providerId="ADAL" clId="{0F736CF3-3660-4C99-810E-05A9D6121F9C}" dt="2024-10-13T14:43:44.398" v="452" actId="14100"/>
            <ac:picMkLst>
              <pc:docMk/>
              <pc:sldMasterMk cId="3653831248" sldId="2147483648"/>
              <pc:sldLayoutMk cId="1704819197" sldId="2147483670"/>
              <ac:picMk id="16" creationId="{EEF449A3-F86E-D147-C3A3-B8A6E87B904A}"/>
            </ac:picMkLst>
          </pc:picChg>
        </pc:sldLayoutChg>
        <pc:sldLayoutChg chg="addSp delSp modSp add mod ord modTransition">
          <pc:chgData name="Mar Lizana Atienza" userId="1b0c615c-cb86-4a0e-b0e8-89a89bc5c0da" providerId="ADAL" clId="{0F736CF3-3660-4C99-810E-05A9D6121F9C}" dt="2024-10-14T15:36:07.794" v="665"/>
          <pc:sldLayoutMkLst>
            <pc:docMk/>
            <pc:sldMasterMk cId="3653831248" sldId="2147483648"/>
            <pc:sldLayoutMk cId="2782798548" sldId="2147483671"/>
          </pc:sldLayoutMkLst>
          <pc:spChg chg="del mod topLvl">
            <ac:chgData name="Mar Lizana Atienza" userId="1b0c615c-cb86-4a0e-b0e8-89a89bc5c0da" providerId="ADAL" clId="{0F736CF3-3660-4C99-810E-05A9D6121F9C}" dt="2024-10-12T07:34:32.832" v="410" actId="478"/>
            <ac:spMkLst>
              <pc:docMk/>
              <pc:sldMasterMk cId="3653831248" sldId="2147483648"/>
              <pc:sldLayoutMk cId="2782798548" sldId="2147483671"/>
              <ac:spMk id="4" creationId="{8443F6BA-6B22-9C3D-A8F3-E11078985C90}"/>
            </ac:spMkLst>
          </pc:spChg>
          <pc:spChg chg="del">
            <ac:chgData name="Mar Lizana Atienza" userId="1b0c615c-cb86-4a0e-b0e8-89a89bc5c0da" providerId="ADAL" clId="{0F736CF3-3660-4C99-810E-05A9D6121F9C}" dt="2024-10-13T15:04:04.086" v="648" actId="478"/>
            <ac:spMkLst>
              <pc:docMk/>
              <pc:sldMasterMk cId="3653831248" sldId="2147483648"/>
              <pc:sldLayoutMk cId="2782798548" sldId="2147483671"/>
              <ac:spMk id="8" creationId="{18272690-7287-416B-8A94-44BB66DE741D}"/>
            </ac:spMkLst>
          </pc:spChg>
          <pc:spChg chg="add mod">
            <ac:chgData name="Mar Lizana Atienza" userId="1b0c615c-cb86-4a0e-b0e8-89a89bc5c0da" providerId="ADAL" clId="{0F736CF3-3660-4C99-810E-05A9D6121F9C}" dt="2024-10-12T07:34:34.721" v="412"/>
            <ac:spMkLst>
              <pc:docMk/>
              <pc:sldMasterMk cId="3653831248" sldId="2147483648"/>
              <pc:sldLayoutMk cId="2782798548" sldId="2147483671"/>
              <ac:spMk id="10" creationId="{8939CD8C-0027-CC9A-EE33-9A769A130264}"/>
            </ac:spMkLst>
          </pc:spChg>
          <pc:spChg chg="add mod">
            <ac:chgData name="Mar Lizana Atienza" userId="1b0c615c-cb86-4a0e-b0e8-89a89bc5c0da" providerId="ADAL" clId="{0F736CF3-3660-4C99-810E-05A9D6121F9C}" dt="2024-10-13T15:04:04.682" v="649"/>
            <ac:spMkLst>
              <pc:docMk/>
              <pc:sldMasterMk cId="3653831248" sldId="2147483648"/>
              <pc:sldLayoutMk cId="2782798548" sldId="2147483671"/>
              <ac:spMk id="12" creationId="{9A8AA0FD-B85C-1D90-02DE-B533BE30F61C}"/>
            </ac:spMkLst>
          </pc:spChg>
          <pc:grpChg chg="add del mod">
            <ac:chgData name="Mar Lizana Atienza" userId="1b0c615c-cb86-4a0e-b0e8-89a89bc5c0da" providerId="ADAL" clId="{0F736CF3-3660-4C99-810E-05A9D6121F9C}" dt="2024-10-12T07:34:32.832" v="410" actId="478"/>
            <ac:grpSpMkLst>
              <pc:docMk/>
              <pc:sldMasterMk cId="3653831248" sldId="2147483648"/>
              <pc:sldLayoutMk cId="2782798548" sldId="2147483671"/>
              <ac:grpSpMk id="2" creationId="{13D15309-0A3E-1555-FCA4-2F9646B74BA7}"/>
            </ac:grpSpMkLst>
          </pc:grpChg>
          <pc:picChg chg="add mod">
            <ac:chgData name="Mar Lizana Atienza" userId="1b0c615c-cb86-4a0e-b0e8-89a89bc5c0da" providerId="ADAL" clId="{0F736CF3-3660-4C99-810E-05A9D6121F9C}" dt="2024-10-14T15:36:07.794" v="665"/>
            <ac:picMkLst>
              <pc:docMk/>
              <pc:sldMasterMk cId="3653831248" sldId="2147483648"/>
              <pc:sldLayoutMk cId="2782798548" sldId="2147483671"/>
              <ac:picMk id="2" creationId="{860B41C9-B72E-B517-4D64-FDAFB8844314}"/>
            </ac:picMkLst>
          </pc:picChg>
          <pc:picChg chg="del mod topLvl">
            <ac:chgData name="Mar Lizana Atienza" userId="1b0c615c-cb86-4a0e-b0e8-89a89bc5c0da" providerId="ADAL" clId="{0F736CF3-3660-4C99-810E-05A9D6121F9C}" dt="2024-10-12T07:34:33.535" v="411" actId="478"/>
            <ac:picMkLst>
              <pc:docMk/>
              <pc:sldMasterMk cId="3653831248" sldId="2147483648"/>
              <pc:sldLayoutMk cId="2782798548" sldId="2147483671"/>
              <ac:picMk id="3" creationId="{A3BD62D7-D188-02DF-9AB1-9E753268B807}"/>
            </ac:picMkLst>
          </pc:picChg>
          <pc:picChg chg="add mod">
            <ac:chgData name="Mar Lizana Atienza" userId="1b0c615c-cb86-4a0e-b0e8-89a89bc5c0da" providerId="ADAL" clId="{0F736CF3-3660-4C99-810E-05A9D6121F9C}" dt="2024-10-12T07:34:34.721" v="412"/>
            <ac:picMkLst>
              <pc:docMk/>
              <pc:sldMasterMk cId="3653831248" sldId="2147483648"/>
              <pc:sldLayoutMk cId="2782798548" sldId="2147483671"/>
              <ac:picMk id="6" creationId="{60B9DE23-0182-C351-9C16-D3C40182B5E0}"/>
            </ac:picMkLst>
          </pc:picChg>
          <pc:picChg chg="del">
            <ac:chgData name="Mar Lizana Atienza" userId="1b0c615c-cb86-4a0e-b0e8-89a89bc5c0da" providerId="ADAL" clId="{0F736CF3-3660-4C99-810E-05A9D6121F9C}" dt="2024-10-14T15:36:06.739" v="664" actId="478"/>
            <ac:picMkLst>
              <pc:docMk/>
              <pc:sldMasterMk cId="3653831248" sldId="2147483648"/>
              <pc:sldLayoutMk cId="2782798548" sldId="2147483671"/>
              <ac:picMk id="18" creationId="{EE019526-A42E-080F-2A76-C6F0FC9CA220}"/>
            </ac:picMkLst>
          </pc:picChg>
        </pc:sldLayoutChg>
        <pc:sldLayoutChg chg="addSp delSp modSp mod ord">
          <pc:chgData name="Mar Lizana Atienza" userId="1b0c615c-cb86-4a0e-b0e8-89a89bc5c0da" providerId="ADAL" clId="{0F736CF3-3660-4C99-810E-05A9D6121F9C}" dt="2024-10-13T15:00:14.947" v="622" actId="14100"/>
          <pc:sldLayoutMkLst>
            <pc:docMk/>
            <pc:sldMasterMk cId="3653831248" sldId="2147483648"/>
            <pc:sldLayoutMk cId="1774658056" sldId="2147483672"/>
          </pc:sldLayoutMkLst>
          <pc:spChg chg="del">
            <ac:chgData name="Mar Lizana Atienza" userId="1b0c615c-cb86-4a0e-b0e8-89a89bc5c0da" providerId="ADAL" clId="{0F736CF3-3660-4C99-810E-05A9D6121F9C}" dt="2024-10-13T14:53:40.758" v="524" actId="478"/>
            <ac:spMkLst>
              <pc:docMk/>
              <pc:sldMasterMk cId="3653831248" sldId="2147483648"/>
              <pc:sldLayoutMk cId="1774658056" sldId="2147483672"/>
              <ac:spMk id="2" creationId="{FBD1B897-D9D7-577B-0909-853DA764DF19}"/>
            </ac:spMkLst>
          </pc:spChg>
          <pc:spChg chg="add mod">
            <ac:chgData name="Mar Lizana Atienza" userId="1b0c615c-cb86-4a0e-b0e8-89a89bc5c0da" providerId="ADAL" clId="{0F736CF3-3660-4C99-810E-05A9D6121F9C}" dt="2024-10-13T15:00:14.947" v="622" actId="14100"/>
            <ac:spMkLst>
              <pc:docMk/>
              <pc:sldMasterMk cId="3653831248" sldId="2147483648"/>
              <pc:sldLayoutMk cId="1774658056" sldId="2147483672"/>
              <ac:spMk id="3" creationId="{93998FF6-7977-0003-2D93-BBF83E44A489}"/>
            </ac:spMkLst>
          </pc:spChg>
          <pc:spChg chg="add mod">
            <ac:chgData name="Mar Lizana Atienza" userId="1b0c615c-cb86-4a0e-b0e8-89a89bc5c0da" providerId="ADAL" clId="{0F736CF3-3660-4C99-810E-05A9D6121F9C}" dt="2024-10-13T14:54:50.101" v="528" actId="14100"/>
            <ac:spMkLst>
              <pc:docMk/>
              <pc:sldMasterMk cId="3653831248" sldId="2147483648"/>
              <pc:sldLayoutMk cId="1774658056" sldId="2147483672"/>
              <ac:spMk id="4" creationId="{3AB0405E-88D5-58A4-8D1D-63A81F4BE2D3}"/>
            </ac:spMkLst>
          </pc:spChg>
          <pc:spChg chg="add del mod">
            <ac:chgData name="Mar Lizana Atienza" userId="1b0c615c-cb86-4a0e-b0e8-89a89bc5c0da" providerId="ADAL" clId="{0F736CF3-3660-4C99-810E-05A9D6121F9C}" dt="2024-10-13T14:54:55.062" v="531" actId="478"/>
            <ac:spMkLst>
              <pc:docMk/>
              <pc:sldMasterMk cId="3653831248" sldId="2147483648"/>
              <pc:sldLayoutMk cId="1774658056" sldId="2147483672"/>
              <ac:spMk id="5" creationId="{DA5C334B-ADC6-2D01-0ECB-3209605AB1DE}"/>
            </ac:spMkLst>
          </pc:spChg>
          <pc:spChg chg="add del">
            <ac:chgData name="Mar Lizana Atienza" userId="1b0c615c-cb86-4a0e-b0e8-89a89bc5c0da" providerId="ADAL" clId="{0F736CF3-3660-4C99-810E-05A9D6121F9C}" dt="2024-10-13T14:55:09.817" v="532" actId="11529"/>
            <ac:spMkLst>
              <pc:docMk/>
              <pc:sldMasterMk cId="3653831248" sldId="2147483648"/>
              <pc:sldLayoutMk cId="1774658056" sldId="2147483672"/>
              <ac:spMk id="7" creationId="{3C4B2FBB-5078-CBF1-1C27-6E1952444E01}"/>
            </ac:spMkLst>
          </pc:spChg>
          <pc:spChg chg="add del mod">
            <ac:chgData name="Mar Lizana Atienza" userId="1b0c615c-cb86-4a0e-b0e8-89a89bc5c0da" providerId="ADAL" clId="{0F736CF3-3660-4C99-810E-05A9D6121F9C}" dt="2024-10-13T14:57:04.582" v="600" actId="478"/>
            <ac:spMkLst>
              <pc:docMk/>
              <pc:sldMasterMk cId="3653831248" sldId="2147483648"/>
              <pc:sldLayoutMk cId="1774658056" sldId="2147483672"/>
              <ac:spMk id="8" creationId="{1846724C-BAFC-58CB-3083-1912462FF27C}"/>
            </ac:spMkLst>
          </pc:spChg>
          <pc:spChg chg="add del">
            <ac:chgData name="Mar Lizana Atienza" userId="1b0c615c-cb86-4a0e-b0e8-89a89bc5c0da" providerId="ADAL" clId="{0F736CF3-3660-4C99-810E-05A9D6121F9C}" dt="2024-10-13T14:56:39.646" v="590" actId="11529"/>
            <ac:spMkLst>
              <pc:docMk/>
              <pc:sldMasterMk cId="3653831248" sldId="2147483648"/>
              <pc:sldLayoutMk cId="1774658056" sldId="2147483672"/>
              <ac:spMk id="9" creationId="{52C76EDB-C912-E648-2948-45BE0F4EB73D}"/>
            </ac:spMkLst>
          </pc:spChg>
          <pc:spChg chg="add del mod">
            <ac:chgData name="Mar Lizana Atienza" userId="1b0c615c-cb86-4a0e-b0e8-89a89bc5c0da" providerId="ADAL" clId="{0F736CF3-3660-4C99-810E-05A9D6121F9C}" dt="2024-10-13T14:57:06.795" v="601" actId="478"/>
            <ac:spMkLst>
              <pc:docMk/>
              <pc:sldMasterMk cId="3653831248" sldId="2147483648"/>
              <pc:sldLayoutMk cId="1774658056" sldId="2147483672"/>
              <ac:spMk id="10" creationId="{E350E8FF-8AB9-B914-0131-4EEDF7809561}"/>
            </ac:spMkLst>
          </pc:spChg>
          <pc:spChg chg="add del">
            <ac:chgData name="Mar Lizana Atienza" userId="1b0c615c-cb86-4a0e-b0e8-89a89bc5c0da" providerId="ADAL" clId="{0F736CF3-3660-4C99-810E-05A9D6121F9C}" dt="2024-10-13T14:57:17.276" v="602" actId="11529"/>
            <ac:spMkLst>
              <pc:docMk/>
              <pc:sldMasterMk cId="3653831248" sldId="2147483648"/>
              <pc:sldLayoutMk cId="1774658056" sldId="2147483672"/>
              <ac:spMk id="11" creationId="{CC44E6BC-A8C7-C330-882E-569B106E392D}"/>
            </ac:spMkLst>
          </pc:spChg>
          <pc:spChg chg="add mod">
            <ac:chgData name="Mar Lizana Atienza" userId="1b0c615c-cb86-4a0e-b0e8-89a89bc5c0da" providerId="ADAL" clId="{0F736CF3-3660-4C99-810E-05A9D6121F9C}" dt="2024-10-13T14:58:16.276" v="616" actId="20577"/>
            <ac:spMkLst>
              <pc:docMk/>
              <pc:sldMasterMk cId="3653831248" sldId="2147483648"/>
              <pc:sldLayoutMk cId="1774658056" sldId="2147483672"/>
              <ac:spMk id="12" creationId="{6449A2A9-12BA-055F-6B3D-F9A528D1D802}"/>
            </ac:spMkLst>
          </pc:spChg>
          <pc:picChg chg="add mod">
            <ac:chgData name="Mar Lizana Atienza" userId="1b0c615c-cb86-4a0e-b0e8-89a89bc5c0da" providerId="ADAL" clId="{0F736CF3-3660-4C99-810E-05A9D6121F9C}" dt="2024-10-13T14:53:41.841" v="525"/>
            <ac:picMkLst>
              <pc:docMk/>
              <pc:sldMasterMk cId="3653831248" sldId="2147483648"/>
              <pc:sldLayoutMk cId="1774658056" sldId="2147483672"/>
              <ac:picMk id="6" creationId="{0B18A7FE-0919-F48B-6A5D-CABD747FBEDD}"/>
            </ac:picMkLst>
          </pc:picChg>
        </pc:sldLayoutChg>
        <pc:sldLayoutChg chg="addSp delSp modSp mod">
          <pc:chgData name="Mar Lizana Atienza" userId="1b0c615c-cb86-4a0e-b0e8-89a89bc5c0da" providerId="ADAL" clId="{0F736CF3-3660-4C99-810E-05A9D6121F9C}" dt="2024-10-13T14:59:45.979" v="618"/>
          <pc:sldLayoutMkLst>
            <pc:docMk/>
            <pc:sldMasterMk cId="3653831248" sldId="2147483648"/>
            <pc:sldLayoutMk cId="2124002058" sldId="2147483673"/>
          </pc:sldLayoutMkLst>
          <pc:spChg chg="del">
            <ac:chgData name="Mar Lizana Atienza" userId="1b0c615c-cb86-4a0e-b0e8-89a89bc5c0da" providerId="ADAL" clId="{0F736CF3-3660-4C99-810E-05A9D6121F9C}" dt="2024-10-13T14:59:45.510" v="617" actId="478"/>
            <ac:spMkLst>
              <pc:docMk/>
              <pc:sldMasterMk cId="3653831248" sldId="2147483648"/>
              <pc:sldLayoutMk cId="2124002058" sldId="2147483673"/>
              <ac:spMk id="2" creationId="{27A45A40-65AD-A1D0-0E25-B9C5B85D4733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3" creationId="{39F5D8DA-6612-984B-87E9-2AFB5180A6D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4" creationId="{779D117E-F21A-1E42-E750-7D4E4A4BD30B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5" creationId="{B92DDEB3-11A7-7D9D-AC05-690EF204CC94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6" creationId="{6E024A3A-1E42-A053-10FB-72AE9EE9BFBF}"/>
            </ac:spMkLst>
          </pc:spChg>
          <pc:spChg chg="add mod">
            <ac:chgData name="Mar Lizana Atienza" userId="1b0c615c-cb86-4a0e-b0e8-89a89bc5c0da" providerId="ADAL" clId="{0F736CF3-3660-4C99-810E-05A9D6121F9C}" dt="2024-10-13T14:59:45.979" v="618"/>
            <ac:spMkLst>
              <pc:docMk/>
              <pc:sldMasterMk cId="3653831248" sldId="2147483648"/>
              <pc:sldLayoutMk cId="2124002058" sldId="2147483673"/>
              <ac:spMk id="8" creationId="{316FF6AC-4B74-056F-636C-86C03C33836D}"/>
            </ac:spMkLst>
          </pc:spChg>
          <pc:picChg chg="add mod">
            <ac:chgData name="Mar Lizana Atienza" userId="1b0c615c-cb86-4a0e-b0e8-89a89bc5c0da" providerId="ADAL" clId="{0F736CF3-3660-4C99-810E-05A9D6121F9C}" dt="2024-10-13T14:59:45.979" v="618"/>
            <ac:picMkLst>
              <pc:docMk/>
              <pc:sldMasterMk cId="3653831248" sldId="2147483648"/>
              <pc:sldLayoutMk cId="2124002058" sldId="2147483673"/>
              <ac:picMk id="7" creationId="{4F6E264E-909D-3A59-EAFC-AE28DD948E8B}"/>
            </ac:picMkLst>
          </pc:picChg>
        </pc:sldLayoutChg>
      </pc:sldMasterChg>
      <pc:sldMasterChg chg="modSldLayout">
        <pc:chgData name="Mar Lizana Atienza" userId="1b0c615c-cb86-4a0e-b0e8-89a89bc5c0da" providerId="ADAL" clId="{0F736CF3-3660-4C99-810E-05A9D6121F9C}" dt="2024-10-12T06:55:45.340" v="64"/>
        <pc:sldMasterMkLst>
          <pc:docMk/>
          <pc:sldMasterMk cId="4000694188" sldId="2147483669"/>
        </pc:sldMasterMkLst>
        <pc:sldLayoutChg chg="setBg">
          <pc:chgData name="Mar Lizana Atienza" userId="1b0c615c-cb86-4a0e-b0e8-89a89bc5c0da" providerId="ADAL" clId="{0F736CF3-3660-4C99-810E-05A9D6121F9C}" dt="2024-10-12T06:55:45.340" v="64"/>
          <pc:sldLayoutMkLst>
            <pc:docMk/>
            <pc:sldMasterMk cId="4000694188" sldId="2147483669"/>
            <pc:sldLayoutMk cId="2221838220" sldId="2147483675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FF663-7E36-284F-93AD-25D19950C905}" type="datetimeFigureOut">
              <a:rPr lang="es-ES_tradnl" smtClean="0"/>
              <a:t>19/11/2024</a:t>
            </a:fld>
            <a:endParaRPr lang="es-ES_trad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_trad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ES_trad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_trad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01BD0E-354B-C440-9698-83F7F74945AC}" type="slidenum">
              <a:rPr lang="es-ES_tradnl" smtClean="0"/>
              <a:t>‹#›</a:t>
            </a:fld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30563770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hyperlink" Target="https://patigenirobe.blogspot.com/2021/06/espagne-madrid-madrid-carte-europe.html" TargetMode="External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observandoelarte.blogspot.com/2019/06/berenice-abbott-la-idea-de-modernidad.html" TargetMode="Externa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hyperlink" Target="https://patigenirobe.blogspot.com/2021/06/espagne-madrid-madrid-carte-europe.html" TargetMode="Externa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7.png"/><Relationship Id="rId11" Type="http://schemas.openxmlformats.org/officeDocument/2006/relationships/image" Target="../media/image11.png"/><Relationship Id="rId5" Type="http://schemas.openxmlformats.org/officeDocument/2006/relationships/image" Target="../media/image6.png"/><Relationship Id="rId10" Type="http://schemas.openxmlformats.org/officeDocument/2006/relationships/image" Target="../media/image2.png"/><Relationship Id="rId4" Type="http://schemas.openxmlformats.org/officeDocument/2006/relationships/image" Target="../media/image5.svg"/><Relationship Id="rId9" Type="http://schemas.openxmlformats.org/officeDocument/2006/relationships/image" Target="../media/image10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4">
            <a:extLst>
              <a:ext uri="{FF2B5EF4-FFF2-40B4-BE49-F238E27FC236}">
                <a16:creationId xmlns:a16="http://schemas.microsoft.com/office/drawing/2014/main" id="{4D925C25-8C04-851D-5A98-B5364C9C8A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8840" r="8840"/>
          <a:stretch/>
        </p:blipFill>
        <p:spPr>
          <a:xfrm>
            <a:off x="-2192" y="10"/>
            <a:ext cx="8436340" cy="6857990"/>
          </a:xfrm>
          <a:custGeom>
            <a:avLst/>
            <a:gdLst/>
            <a:ahLst/>
            <a:cxnLst/>
            <a:rect l="l" t="t" r="r" b="b"/>
            <a:pathLst>
              <a:path w="8436340" h="6858000">
                <a:moveTo>
                  <a:pt x="6950358" y="3911316"/>
                </a:moveTo>
                <a:lnTo>
                  <a:pt x="6950358" y="3925503"/>
                </a:lnTo>
                <a:lnTo>
                  <a:pt x="6948404" y="3918409"/>
                </a:lnTo>
                <a:close/>
                <a:moveTo>
                  <a:pt x="890899" y="2071857"/>
                </a:moveTo>
                <a:cubicBezTo>
                  <a:pt x="890899" y="2071857"/>
                  <a:pt x="890899" y="2071857"/>
                  <a:pt x="4934362" y="2071857"/>
                </a:cubicBezTo>
                <a:cubicBezTo>
                  <a:pt x="5187625" y="2071857"/>
                  <a:pt x="5432153" y="2211072"/>
                  <a:pt x="5554418" y="2437296"/>
                </a:cubicBezTo>
                <a:cubicBezTo>
                  <a:pt x="5554418" y="2437296"/>
                  <a:pt x="5554418" y="2437296"/>
                  <a:pt x="7580515" y="5926372"/>
                </a:cubicBezTo>
                <a:cubicBezTo>
                  <a:pt x="7711513" y="6143896"/>
                  <a:pt x="7711513" y="6422327"/>
                  <a:pt x="7580515" y="6639850"/>
                </a:cubicBezTo>
                <a:cubicBezTo>
                  <a:pt x="7580515" y="6639850"/>
                  <a:pt x="7580515" y="6639850"/>
                  <a:pt x="7473670" y="6823844"/>
                </a:cubicBezTo>
                <a:lnTo>
                  <a:pt x="7453836" y="6858000"/>
                </a:lnTo>
                <a:lnTo>
                  <a:pt x="0" y="6858000"/>
                </a:lnTo>
                <a:lnTo>
                  <a:pt x="0" y="2890622"/>
                </a:lnTo>
                <a:lnTo>
                  <a:pt x="78831" y="2754282"/>
                </a:lnTo>
                <a:cubicBezTo>
                  <a:pt x="137995" y="2651956"/>
                  <a:pt x="199068" y="2546330"/>
                  <a:pt x="262110" y="2437296"/>
                </a:cubicBezTo>
                <a:cubicBezTo>
                  <a:pt x="393108" y="2211072"/>
                  <a:pt x="628904" y="2071857"/>
                  <a:pt x="890899" y="2071857"/>
                </a:cubicBezTo>
                <a:close/>
                <a:moveTo>
                  <a:pt x="6355444" y="753840"/>
                </a:moveTo>
                <a:cubicBezTo>
                  <a:pt x="6355444" y="753840"/>
                  <a:pt x="6355444" y="753840"/>
                  <a:pt x="7595013" y="753840"/>
                </a:cubicBezTo>
                <a:cubicBezTo>
                  <a:pt x="7672653" y="753840"/>
                  <a:pt x="7747616" y="796518"/>
                  <a:pt x="7785098" y="865869"/>
                </a:cubicBezTo>
                <a:cubicBezTo>
                  <a:pt x="7785098" y="865869"/>
                  <a:pt x="7785098" y="865869"/>
                  <a:pt x="8406222" y="1935484"/>
                </a:cubicBezTo>
                <a:cubicBezTo>
                  <a:pt x="8446380" y="2002169"/>
                  <a:pt x="8446380" y="2087523"/>
                  <a:pt x="8406222" y="2154207"/>
                </a:cubicBezTo>
                <a:cubicBezTo>
                  <a:pt x="8406222" y="2154207"/>
                  <a:pt x="8406222" y="2154207"/>
                  <a:pt x="7785098" y="3223823"/>
                </a:cubicBezTo>
                <a:cubicBezTo>
                  <a:pt x="7747616" y="3293174"/>
                  <a:pt x="7672653" y="3335852"/>
                  <a:pt x="7595013" y="3335852"/>
                </a:cubicBezTo>
                <a:cubicBezTo>
                  <a:pt x="7595013" y="3335852"/>
                  <a:pt x="7595013" y="3335852"/>
                  <a:pt x="6355444" y="3335852"/>
                </a:cubicBezTo>
                <a:cubicBezTo>
                  <a:pt x="6275127" y="3335852"/>
                  <a:pt x="6202841" y="3293174"/>
                  <a:pt x="6162682" y="3223823"/>
                </a:cubicBezTo>
                <a:cubicBezTo>
                  <a:pt x="6162682" y="3223823"/>
                  <a:pt x="6162682" y="3223823"/>
                  <a:pt x="5544237" y="2154207"/>
                </a:cubicBezTo>
                <a:cubicBezTo>
                  <a:pt x="5504078" y="2087523"/>
                  <a:pt x="5504078" y="2002169"/>
                  <a:pt x="5544237" y="1935484"/>
                </a:cubicBezTo>
                <a:cubicBezTo>
                  <a:pt x="5544237" y="1935484"/>
                  <a:pt x="5544237" y="1935484"/>
                  <a:pt x="6162682" y="865869"/>
                </a:cubicBezTo>
                <a:cubicBezTo>
                  <a:pt x="6202841" y="796518"/>
                  <a:pt x="6275127" y="753840"/>
                  <a:pt x="6355444" y="753840"/>
                </a:cubicBezTo>
                <a:close/>
                <a:moveTo>
                  <a:pt x="0" y="0"/>
                </a:moveTo>
                <a:lnTo>
                  <a:pt x="6535339" y="0"/>
                </a:lnTo>
                <a:lnTo>
                  <a:pt x="6421432" y="196155"/>
                </a:lnTo>
                <a:cubicBezTo>
                  <a:pt x="6196056" y="584267"/>
                  <a:pt x="5928944" y="1044253"/>
                  <a:pt x="5612367" y="1589421"/>
                </a:cubicBezTo>
                <a:cubicBezTo>
                  <a:pt x="5490102" y="1815646"/>
                  <a:pt x="5245573" y="1954861"/>
                  <a:pt x="4992310" y="1954861"/>
                </a:cubicBezTo>
                <a:cubicBezTo>
                  <a:pt x="4992310" y="1954861"/>
                  <a:pt x="4992310" y="1954861"/>
                  <a:pt x="948847" y="1954861"/>
                </a:cubicBezTo>
                <a:cubicBezTo>
                  <a:pt x="686852" y="1954861"/>
                  <a:pt x="451057" y="1815646"/>
                  <a:pt x="320058" y="1589421"/>
                </a:cubicBezTo>
                <a:cubicBezTo>
                  <a:pt x="320058" y="1589421"/>
                  <a:pt x="320058" y="1589421"/>
                  <a:pt x="4048" y="1042874"/>
                </a:cubicBezTo>
                <a:lnTo>
                  <a:pt x="0" y="1035874"/>
                </a:lnTo>
                <a:close/>
              </a:path>
            </a:pathLst>
          </a:cu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2615210B-5C20-49D9-ABA4-FE694CB8AF0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180028" y="3376123"/>
            <a:ext cx="4515147" cy="1529232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r"/>
            <a:endParaRPr lang="es-ES" sz="4400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F31DE03-919E-74D6-A24D-3927AD0724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29886" y="4905356"/>
            <a:ext cx="4165290" cy="61762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pPr algn="r"/>
            <a:endParaRPr lang="es-E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9B9FA0C-3707-B3C1-AB98-D2819395196F}"/>
              </a:ext>
            </a:extLst>
          </p:cNvPr>
          <p:cNvSpPr/>
          <p:nvPr userDrawn="1"/>
        </p:nvSpPr>
        <p:spPr>
          <a:xfrm>
            <a:off x="9399639" y="268679"/>
            <a:ext cx="2792361" cy="810533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E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26C48582-ED3C-75C2-2BD7-3F06D48DCB9F}"/>
              </a:ext>
            </a:extLst>
          </p:cNvPr>
          <p:cNvSpPr txBox="1">
            <a:spLocks/>
          </p:cNvSpPr>
          <p:nvPr userDrawn="1"/>
        </p:nvSpPr>
        <p:spPr>
          <a:xfrm>
            <a:off x="9399639" y="344129"/>
            <a:ext cx="2792360" cy="66237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2024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651A7CEA-A979-3C9B-4BBF-07D2B102A436}"/>
              </a:ext>
            </a:extLst>
          </p:cNvPr>
          <p:cNvGrpSpPr/>
          <p:nvPr userDrawn="1"/>
        </p:nvGrpSpPr>
        <p:grpSpPr>
          <a:xfrm>
            <a:off x="11097091" y="5658676"/>
            <a:ext cx="961278" cy="1090362"/>
            <a:chOff x="11097091" y="5658676"/>
            <a:chExt cx="961278" cy="1090362"/>
          </a:xfrm>
        </p:grpSpPr>
        <p:pic>
          <p:nvPicPr>
            <p:cNvPr id="10" name="Imagen 8">
              <a:extLst>
                <a:ext uri="{FF2B5EF4-FFF2-40B4-BE49-F238E27FC236}">
                  <a16:creationId xmlns:a16="http://schemas.microsoft.com/office/drawing/2014/main" id="{44086A6B-E46A-FA8F-ADF1-EFABC763481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24" name="CuadroTexto 9">
              <a:extLst>
                <a:ext uri="{FF2B5EF4-FFF2-40B4-BE49-F238E27FC236}">
                  <a16:creationId xmlns:a16="http://schemas.microsoft.com/office/drawing/2014/main" id="{97934718-A632-1EB6-9B76-3A15D0E5DDC6}"/>
                </a:ext>
              </a:extLst>
            </p:cNvPr>
            <p:cNvSpPr txBox="1"/>
            <p:nvPr userDrawn="1"/>
          </p:nvSpPr>
          <p:spPr>
            <a:xfrm rot="21254162">
              <a:off x="11116705" y="6344083"/>
              <a:ext cx="922047" cy="246221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0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701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BD23DBB5-1129-E112-C6CE-7D77B6819A1B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41" name="CuadroTexto 40">
            <a:extLst>
              <a:ext uri="{FF2B5EF4-FFF2-40B4-BE49-F238E27FC236}">
                <a16:creationId xmlns:a16="http://schemas.microsoft.com/office/drawing/2014/main" id="{183EE447-6CAC-8DB5-A04A-7D9E4D561CB6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59C267E-B658-EF9F-AD9B-680F6B248FF8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3" name="Imagen 2" descr="Logotipo&#10;&#10;Descripción generada automáticamente">
            <a:extLst>
              <a:ext uri="{FF2B5EF4-FFF2-40B4-BE49-F238E27FC236}">
                <a16:creationId xmlns:a16="http://schemas.microsoft.com/office/drawing/2014/main" id="{35F09ED8-71BC-2E92-E4A7-E8C986B994A0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4032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1CB31BC7-D560-6F4A-CDC4-538CBA5DE026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7" name="Flowchart: Manual Input 25">
            <a:extLst>
              <a:ext uri="{FF2B5EF4-FFF2-40B4-BE49-F238E27FC236}">
                <a16:creationId xmlns:a16="http://schemas.microsoft.com/office/drawing/2014/main" id="{6B00A035-3850-16E5-6957-12C4E9593F29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D435795-1147-34A5-EAE9-192F47A2E23B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8C9F247B-C676-15C9-8328-832E9F54C55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46635A5B-74A8-FCB4-A128-253289A3618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B4E11939-2C36-C693-456B-D295071C898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65188" y="1877739"/>
            <a:ext cx="5535612" cy="427687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s-ES" dirty="0"/>
              <a:t>¡Preséntate!</a:t>
            </a:r>
          </a:p>
        </p:txBody>
      </p:sp>
      <p:pic>
        <p:nvPicPr>
          <p:cNvPr id="16" name="Imagen 15" descr="Foto en blanco y negro de la cara de un hombre con un sombrero&#10;&#10;Descripción generada automáticamente con confianza media">
            <a:extLst>
              <a:ext uri="{FF2B5EF4-FFF2-40B4-BE49-F238E27FC236}">
                <a16:creationId xmlns:a16="http://schemas.microsoft.com/office/drawing/2014/main" id="{EEF449A3-F86E-D147-C3A3-B8A6E87B904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6749684" y="-28584"/>
            <a:ext cx="5442316" cy="6886584"/>
          </a:xfrm>
          <a:prstGeom prst="rect">
            <a:avLst/>
          </a:prstGeom>
        </p:spPr>
      </p:pic>
      <p:sp>
        <p:nvSpPr>
          <p:cNvPr id="19" name="Marcador de posición de imagen 18">
            <a:extLst>
              <a:ext uri="{FF2B5EF4-FFF2-40B4-BE49-F238E27FC236}">
                <a16:creationId xmlns:a16="http://schemas.microsoft.com/office/drawing/2014/main" id="{B6CC9C66-5731-8C75-2A94-4A3CB0E7812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775450" y="0"/>
            <a:ext cx="5416550" cy="6858000"/>
          </a:xfrm>
          <a:prstGeom prst="rect">
            <a:avLst/>
          </a:prstGeom>
        </p:spPr>
        <p:txBody>
          <a:bodyPr/>
          <a:lstStyle/>
          <a:p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7048191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DF874A6E-4D24-72F1-F624-42DFE306383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rgbClr val="9A3FF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20908" r="20908"/>
          <a:stretch/>
        </p:blipFill>
        <p:spPr>
          <a:xfrm>
            <a:off x="6229215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  <p:sp>
        <p:nvSpPr>
          <p:cNvPr id="25" name="Título 4">
            <a:extLst>
              <a:ext uri="{FF2B5EF4-FFF2-40B4-BE49-F238E27FC236}">
                <a16:creationId xmlns:a16="http://schemas.microsoft.com/office/drawing/2014/main" id="{12C73CDD-2924-F989-5639-D33939352387}"/>
              </a:ext>
            </a:extLst>
          </p:cNvPr>
          <p:cNvSpPr txBox="1">
            <a:spLocks/>
          </p:cNvSpPr>
          <p:nvPr userDrawn="1"/>
        </p:nvSpPr>
        <p:spPr>
          <a:xfrm>
            <a:off x="553507" y="178731"/>
            <a:ext cx="1730542" cy="618268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s-ES" sz="4000" b="1" dirty="0">
                <a:solidFill>
                  <a:schemeClr val="bg1"/>
                </a:solidFill>
              </a:rPr>
              <a:t>Agenda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F69AD7-BBFB-E297-C277-D650A5F545E9}"/>
              </a:ext>
            </a:extLst>
          </p:cNvPr>
          <p:cNvSpPr txBox="1"/>
          <p:nvPr userDrawn="1"/>
        </p:nvSpPr>
        <p:spPr>
          <a:xfrm>
            <a:off x="10240170" y="115981"/>
            <a:ext cx="185329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dirty="0">
                <a:solidFill>
                  <a:schemeClr val="bg1"/>
                </a:solidFill>
                <a:latin typeface="+mn-lt"/>
              </a:rPr>
              <a:t>#netcoreconf</a:t>
            </a:r>
          </a:p>
        </p:txBody>
      </p:sp>
      <p:sp>
        <p:nvSpPr>
          <p:cNvPr id="3" name="Hexagon 14">
            <a:extLst>
              <a:ext uri="{FF2B5EF4-FFF2-40B4-BE49-F238E27FC236}">
                <a16:creationId xmlns:a16="http://schemas.microsoft.com/office/drawing/2014/main" id="{FA816D00-3C60-1978-71D0-61524F7A4F5C}"/>
              </a:ext>
            </a:extLst>
          </p:cNvPr>
          <p:cNvSpPr/>
          <p:nvPr userDrawn="1"/>
        </p:nvSpPr>
        <p:spPr>
          <a:xfrm>
            <a:off x="477324" y="1942599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01</a:t>
            </a:r>
          </a:p>
        </p:txBody>
      </p:sp>
      <p:sp>
        <p:nvSpPr>
          <p:cNvPr id="5" name="Hexagon 16">
            <a:extLst>
              <a:ext uri="{FF2B5EF4-FFF2-40B4-BE49-F238E27FC236}">
                <a16:creationId xmlns:a16="http://schemas.microsoft.com/office/drawing/2014/main" id="{AB13EE1B-605A-DF50-F32B-374F988CEA2E}"/>
              </a:ext>
            </a:extLst>
          </p:cNvPr>
          <p:cNvSpPr/>
          <p:nvPr userDrawn="1"/>
        </p:nvSpPr>
        <p:spPr>
          <a:xfrm>
            <a:off x="477324" y="2828925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02</a:t>
            </a:r>
          </a:p>
        </p:txBody>
      </p:sp>
      <p:sp>
        <p:nvSpPr>
          <p:cNvPr id="7" name="Hexagon 18">
            <a:extLst>
              <a:ext uri="{FF2B5EF4-FFF2-40B4-BE49-F238E27FC236}">
                <a16:creationId xmlns:a16="http://schemas.microsoft.com/office/drawing/2014/main" id="{8CF0BE2A-AA02-4FC9-D930-DD16964EDB38}"/>
              </a:ext>
            </a:extLst>
          </p:cNvPr>
          <p:cNvSpPr/>
          <p:nvPr userDrawn="1"/>
        </p:nvSpPr>
        <p:spPr>
          <a:xfrm>
            <a:off x="477324" y="3715251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03</a:t>
            </a:r>
          </a:p>
        </p:txBody>
      </p:sp>
      <p:sp>
        <p:nvSpPr>
          <p:cNvPr id="9" name="Hexagon 20">
            <a:extLst>
              <a:ext uri="{FF2B5EF4-FFF2-40B4-BE49-F238E27FC236}">
                <a16:creationId xmlns:a16="http://schemas.microsoft.com/office/drawing/2014/main" id="{98AB0E65-6C62-5ABE-9403-AF1FE509D952}"/>
              </a:ext>
            </a:extLst>
          </p:cNvPr>
          <p:cNvSpPr/>
          <p:nvPr userDrawn="1"/>
        </p:nvSpPr>
        <p:spPr>
          <a:xfrm>
            <a:off x="477324" y="4601577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04</a:t>
            </a:r>
          </a:p>
        </p:txBody>
      </p:sp>
      <p:sp>
        <p:nvSpPr>
          <p:cNvPr id="11" name="Hexagon 22">
            <a:extLst>
              <a:ext uri="{FF2B5EF4-FFF2-40B4-BE49-F238E27FC236}">
                <a16:creationId xmlns:a16="http://schemas.microsoft.com/office/drawing/2014/main" id="{F2949AD9-69D5-3C1E-B771-F6788A558444}"/>
              </a:ext>
            </a:extLst>
          </p:cNvPr>
          <p:cNvSpPr/>
          <p:nvPr userDrawn="1"/>
        </p:nvSpPr>
        <p:spPr>
          <a:xfrm>
            <a:off x="477324" y="5487903"/>
            <a:ext cx="720000" cy="612000"/>
          </a:xfrm>
          <a:prstGeom prst="hexagon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05</a:t>
            </a:r>
          </a:p>
        </p:txBody>
      </p:sp>
      <p:sp>
        <p:nvSpPr>
          <p:cNvPr id="23" name="Marcador de texto 22">
            <a:extLst>
              <a:ext uri="{FF2B5EF4-FFF2-40B4-BE49-F238E27FC236}">
                <a16:creationId xmlns:a16="http://schemas.microsoft.com/office/drawing/2014/main" id="{950D0FDB-07C5-8CDF-811D-2009FD2CAD3A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8830" y="1942600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1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id="{245C7CA6-9799-EAF2-882E-DFDF91C8A6C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8829" y="2850614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2</a:t>
            </a:r>
          </a:p>
        </p:txBody>
      </p:sp>
      <p:sp>
        <p:nvSpPr>
          <p:cNvPr id="27" name="Marcador de texto 22">
            <a:extLst>
              <a:ext uri="{FF2B5EF4-FFF2-40B4-BE49-F238E27FC236}">
                <a16:creationId xmlns:a16="http://schemas.microsoft.com/office/drawing/2014/main" id="{A7B8DD54-C063-ACD7-1C32-2D34A85E5FA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88828" y="3715251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3</a:t>
            </a:r>
          </a:p>
        </p:txBody>
      </p:sp>
      <p:sp>
        <p:nvSpPr>
          <p:cNvPr id="32" name="Marcador de texto 22">
            <a:extLst>
              <a:ext uri="{FF2B5EF4-FFF2-40B4-BE49-F238E27FC236}">
                <a16:creationId xmlns:a16="http://schemas.microsoft.com/office/drawing/2014/main" id="{AB16D9A6-6691-F5E8-3559-652E9F824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8827" y="4601577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4</a:t>
            </a:r>
          </a:p>
        </p:txBody>
      </p:sp>
      <p:sp>
        <p:nvSpPr>
          <p:cNvPr id="33" name="Marcador de texto 22">
            <a:extLst>
              <a:ext uri="{FF2B5EF4-FFF2-40B4-BE49-F238E27FC236}">
                <a16:creationId xmlns:a16="http://schemas.microsoft.com/office/drawing/2014/main" id="{EDB5233F-E7FC-05C9-A9C0-6D0358F8E92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488826" y="5487903"/>
            <a:ext cx="4060825" cy="612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/>
            </a:lvl1pPr>
          </a:lstStyle>
          <a:p>
            <a:pPr lvl="0"/>
            <a:r>
              <a:rPr lang="es-ES" dirty="0"/>
              <a:t>Bloque 5</a:t>
            </a:r>
          </a:p>
        </p:txBody>
      </p:sp>
      <p:sp>
        <p:nvSpPr>
          <p:cNvPr id="38" name="Flowchart: Manual Input 25">
            <a:extLst>
              <a:ext uri="{FF2B5EF4-FFF2-40B4-BE49-F238E27FC236}">
                <a16:creationId xmlns:a16="http://schemas.microsoft.com/office/drawing/2014/main" id="{9D57C2BC-CB9A-7A1C-BCF8-AC3E00BEB6F8}"/>
              </a:ext>
            </a:extLst>
          </p:cNvPr>
          <p:cNvSpPr/>
          <p:nvPr userDrawn="1"/>
        </p:nvSpPr>
        <p:spPr>
          <a:xfrm rot="10800000">
            <a:off x="-4" y="68"/>
            <a:ext cx="1747747" cy="1264755"/>
          </a:xfrm>
          <a:prstGeom prst="flowChartManualInpu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804A3ACD-1BDB-FC4A-35E5-B83523C0BA91}"/>
              </a:ext>
            </a:extLst>
          </p:cNvPr>
          <p:cNvGrpSpPr/>
          <p:nvPr userDrawn="1"/>
        </p:nvGrpSpPr>
        <p:grpSpPr>
          <a:xfrm>
            <a:off x="242632" y="152280"/>
            <a:ext cx="1246198" cy="1413542"/>
            <a:chOff x="11097091" y="5658676"/>
            <a:chExt cx="961278" cy="1090362"/>
          </a:xfrm>
        </p:grpSpPr>
        <p:pic>
          <p:nvPicPr>
            <p:cNvPr id="40" name="Imagen 39">
              <a:extLst>
                <a:ext uri="{FF2B5EF4-FFF2-40B4-BE49-F238E27FC236}">
                  <a16:creationId xmlns:a16="http://schemas.microsoft.com/office/drawing/2014/main" id="{0A0579D8-A883-6D7F-C5C7-D036EA10998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97091" y="5658676"/>
              <a:ext cx="961278" cy="1090362"/>
            </a:xfrm>
            <a:prstGeom prst="rect">
              <a:avLst/>
            </a:prstGeom>
          </p:spPr>
        </p:pic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0A3C3E40-0B55-621C-803E-B15685DD361B}"/>
                </a:ext>
              </a:extLst>
            </p:cNvPr>
            <p:cNvSpPr txBox="1"/>
            <p:nvPr userDrawn="1"/>
          </p:nvSpPr>
          <p:spPr>
            <a:xfrm rot="21254162">
              <a:off x="11207272" y="6369262"/>
              <a:ext cx="740914" cy="19586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1050" b="1" i="0" u="none" strike="noStrike" kern="1200" cap="none" spc="0" normalizeH="0" baseline="0" noProof="0" dirty="0" err="1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Trebuchet MS" panose="020B0603020202020204" pitchFamily="34" charset="0"/>
                  <a:ea typeface="+mn-ea"/>
                  <a:cs typeface="Helvetica" panose="020B0604020202020204" pitchFamily="34" charset="0"/>
                </a:rPr>
                <a:t>Netcoreconf</a:t>
              </a:r>
              <a:endParaRPr kumimoji="0" lang="es-ES" sz="1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418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>
            <a:extLst>
              <a:ext uri="{FF2B5EF4-FFF2-40B4-BE49-F238E27FC236}">
                <a16:creationId xmlns:a16="http://schemas.microsoft.com/office/drawing/2014/main" id="{93998FF6-7977-0003-2D93-BBF83E44A489}"/>
              </a:ext>
            </a:extLst>
          </p:cNvPr>
          <p:cNvSpPr/>
          <p:nvPr userDrawn="1"/>
        </p:nvSpPr>
        <p:spPr>
          <a:xfrm>
            <a:off x="204047" y="133350"/>
            <a:ext cx="8006503" cy="6515100"/>
          </a:xfrm>
          <a:prstGeom prst="rect">
            <a:avLst/>
          </a:prstGeom>
          <a:solidFill>
            <a:srgbClr val="682079"/>
          </a:solidFill>
          <a:ln>
            <a:solidFill>
              <a:srgbClr val="6820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AB0405E-88D5-58A4-8D1D-63A81F4BE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804" y="523874"/>
            <a:ext cx="7053943" cy="564229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br>
              <a:rPr lang="es-ES" b="1" dirty="0">
                <a:solidFill>
                  <a:schemeClr val="bg1"/>
                </a:solidFill>
              </a:rPr>
            </a:br>
            <a:r>
              <a:rPr lang="es-ES" b="1" dirty="0" err="1">
                <a:solidFill>
                  <a:schemeClr val="bg1"/>
                </a:solidFill>
              </a:rPr>
              <a:t>Title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Example</a:t>
            </a:r>
            <a:endParaRPr lang="es-ES" b="1" dirty="0">
              <a:solidFill>
                <a:schemeClr val="bg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B18A7FE-0919-F48B-6A5D-CABD747FBE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9176" y="1493936"/>
            <a:ext cx="3031051" cy="3438070"/>
          </a:xfrm>
          <a:prstGeom prst="rect">
            <a:avLst/>
          </a:prstGeom>
        </p:spPr>
      </p:pic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6449A2A9-12BA-055F-6B3D-F9A528D1D80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7375" y="1876425"/>
            <a:ext cx="7053263" cy="4067175"/>
          </a:xfrm>
          <a:prstGeom prst="rect">
            <a:avLst/>
          </a:prstGeom>
        </p:spPr>
        <p:txBody>
          <a:bodyPr/>
          <a:lstStyle>
            <a:lvl1pPr marL="0" indent="0" algn="just">
              <a:buNone/>
              <a:defRPr sz="200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endParaRPr lang="es-ES" dirty="0"/>
          </a:p>
          <a:p>
            <a:pPr lvl="0"/>
            <a:r>
              <a:rPr lang="es-ES" dirty="0" err="1"/>
              <a:t>Lorem</a:t>
            </a:r>
            <a:r>
              <a:rPr lang="es-ES" dirty="0"/>
              <a:t> </a:t>
            </a:r>
            <a:r>
              <a:rPr lang="es-ES" dirty="0" err="1"/>
              <a:t>ipsum</a:t>
            </a:r>
            <a:r>
              <a:rPr lang="es-ES" dirty="0"/>
              <a:t> dolor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, </a:t>
            </a:r>
            <a:r>
              <a:rPr lang="es-ES" dirty="0" err="1"/>
              <a:t>consectetur</a:t>
            </a:r>
            <a:r>
              <a:rPr lang="es-ES" dirty="0"/>
              <a:t> </a:t>
            </a:r>
            <a:r>
              <a:rPr lang="es-ES" dirty="0" err="1"/>
              <a:t>adipiscing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et </a:t>
            </a:r>
            <a:r>
              <a:rPr lang="es-ES" dirty="0" err="1"/>
              <a:t>est</a:t>
            </a:r>
            <a:r>
              <a:rPr lang="es-ES" dirty="0"/>
              <a:t> </a:t>
            </a:r>
            <a:r>
              <a:rPr lang="es-ES" dirty="0" err="1"/>
              <a:t>tempus</a:t>
            </a:r>
            <a:r>
              <a:rPr lang="es-ES" dirty="0"/>
              <a:t>, </a:t>
            </a:r>
            <a:r>
              <a:rPr lang="es-ES" dirty="0" err="1"/>
              <a:t>semper</a:t>
            </a:r>
            <a:r>
              <a:rPr lang="es-ES" dirty="0"/>
              <a:t> mi vitae, </a:t>
            </a:r>
            <a:r>
              <a:rPr lang="es-ES" dirty="0" err="1"/>
              <a:t>rutrum</a:t>
            </a:r>
            <a:r>
              <a:rPr lang="es-ES" dirty="0"/>
              <a:t> </a:t>
            </a:r>
            <a:r>
              <a:rPr lang="es-ES" dirty="0" err="1"/>
              <a:t>enim</a:t>
            </a:r>
            <a:r>
              <a:rPr lang="es-ES" dirty="0"/>
              <a:t>. </a:t>
            </a:r>
            <a:r>
              <a:rPr lang="es-ES" dirty="0" err="1"/>
              <a:t>Aliquam</a:t>
            </a:r>
            <a:r>
              <a:rPr lang="es-ES" dirty="0"/>
              <a:t> ac </a:t>
            </a:r>
            <a:r>
              <a:rPr lang="es-ES" dirty="0" err="1"/>
              <a:t>egestas</a:t>
            </a:r>
            <a:r>
              <a:rPr lang="es-ES" dirty="0"/>
              <a:t> eros. Ut </a:t>
            </a:r>
            <a:r>
              <a:rPr lang="es-ES" dirty="0" err="1"/>
              <a:t>volutpat</a:t>
            </a:r>
            <a:r>
              <a:rPr lang="es-ES" dirty="0"/>
              <a:t> </a:t>
            </a:r>
            <a:r>
              <a:rPr lang="es-ES" dirty="0" err="1"/>
              <a:t>elit</a:t>
            </a:r>
            <a:r>
              <a:rPr lang="es-ES" dirty="0"/>
              <a:t> </a:t>
            </a:r>
            <a:r>
              <a:rPr lang="es-ES" dirty="0" err="1"/>
              <a:t>ligula</a:t>
            </a:r>
            <a:r>
              <a:rPr lang="es-ES" dirty="0"/>
              <a:t>. </a:t>
            </a:r>
            <a:r>
              <a:rPr lang="es-ES" dirty="0" err="1"/>
              <a:t>Integer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 odio </a:t>
            </a:r>
            <a:r>
              <a:rPr lang="es-ES" dirty="0" err="1"/>
              <a:t>diam</a:t>
            </a:r>
            <a:r>
              <a:rPr lang="es-ES" dirty="0"/>
              <a:t>, a </a:t>
            </a:r>
            <a:r>
              <a:rPr lang="es-ES" dirty="0" err="1"/>
              <a:t>sollicitudin</a:t>
            </a:r>
            <a:r>
              <a:rPr lang="es-ES" dirty="0"/>
              <a:t> </a:t>
            </a:r>
            <a:r>
              <a:rPr lang="es-ES" dirty="0" err="1"/>
              <a:t>arcu</a:t>
            </a:r>
            <a:r>
              <a:rPr lang="es-ES" dirty="0"/>
              <a:t> </a:t>
            </a:r>
            <a:r>
              <a:rPr lang="es-ES" dirty="0" err="1"/>
              <a:t>fermentum</a:t>
            </a:r>
            <a:r>
              <a:rPr lang="es-ES" dirty="0"/>
              <a:t> non.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euismod</a:t>
            </a:r>
            <a:r>
              <a:rPr lang="es-ES" dirty="0"/>
              <a:t>, </a:t>
            </a:r>
            <a:r>
              <a:rPr lang="es-ES" dirty="0" err="1"/>
              <a:t>ligula</a:t>
            </a:r>
            <a:r>
              <a:rPr lang="es-ES" dirty="0"/>
              <a:t> sed </a:t>
            </a:r>
            <a:r>
              <a:rPr lang="es-ES" dirty="0" err="1"/>
              <a:t>efficitur</a:t>
            </a:r>
            <a:r>
              <a:rPr lang="es-ES" dirty="0"/>
              <a:t> ornare, </a:t>
            </a:r>
            <a:r>
              <a:rPr lang="es-ES" dirty="0" err="1"/>
              <a:t>lacus</a:t>
            </a:r>
            <a:r>
              <a:rPr lang="es-ES" dirty="0"/>
              <a:t> </a:t>
            </a:r>
            <a:r>
              <a:rPr lang="es-ES" dirty="0" err="1"/>
              <a:t>erat</a:t>
            </a:r>
            <a:r>
              <a:rPr lang="es-ES" dirty="0"/>
              <a:t> </a:t>
            </a:r>
            <a:r>
              <a:rPr lang="es-ES" dirty="0" err="1"/>
              <a:t>dapibus</a:t>
            </a:r>
            <a:r>
              <a:rPr lang="es-ES" dirty="0"/>
              <a:t> </a:t>
            </a:r>
            <a:r>
              <a:rPr lang="es-ES" dirty="0" err="1"/>
              <a:t>sapien</a:t>
            </a:r>
            <a:r>
              <a:rPr lang="es-ES" dirty="0"/>
              <a:t>, ac </a:t>
            </a:r>
            <a:r>
              <a:rPr lang="es-ES" dirty="0" err="1"/>
              <a:t>gravida</a:t>
            </a:r>
            <a:r>
              <a:rPr lang="es-ES" dirty="0"/>
              <a:t> </a:t>
            </a:r>
            <a:r>
              <a:rPr lang="es-ES" dirty="0" err="1"/>
              <a:t>lectus</a:t>
            </a:r>
            <a:r>
              <a:rPr lang="es-ES" dirty="0"/>
              <a:t> ante ac </a:t>
            </a:r>
            <a:r>
              <a:rPr lang="es-ES" dirty="0" err="1"/>
              <a:t>nisi</a:t>
            </a:r>
            <a:r>
              <a:rPr lang="es-ES" dirty="0"/>
              <a:t>. </a:t>
            </a:r>
            <a:r>
              <a:rPr lang="es-ES" dirty="0" err="1"/>
              <a:t>Suspendisse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 </a:t>
            </a:r>
            <a:r>
              <a:rPr lang="es-ES" dirty="0" err="1"/>
              <a:t>pretium</a:t>
            </a:r>
            <a:r>
              <a:rPr lang="es-ES" dirty="0"/>
              <a:t> ornare. </a:t>
            </a:r>
            <a:r>
              <a:rPr lang="es-ES" dirty="0" err="1"/>
              <a:t>Donec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non odio </a:t>
            </a:r>
            <a:r>
              <a:rPr lang="es-ES" dirty="0" err="1"/>
              <a:t>nec</a:t>
            </a:r>
            <a:r>
              <a:rPr lang="es-ES" dirty="0"/>
              <a:t> </a:t>
            </a:r>
            <a:r>
              <a:rPr lang="es-ES" dirty="0" err="1"/>
              <a:t>molestie</a:t>
            </a:r>
            <a:r>
              <a:rPr lang="es-ES" dirty="0"/>
              <a:t>. </a:t>
            </a:r>
            <a:r>
              <a:rPr lang="es-ES" dirty="0" err="1"/>
              <a:t>Nulla</a:t>
            </a:r>
            <a:r>
              <a:rPr lang="es-ES" dirty="0"/>
              <a:t> </a:t>
            </a:r>
            <a:r>
              <a:rPr lang="es-ES" dirty="0" err="1"/>
              <a:t>hendrerit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tellus</a:t>
            </a:r>
            <a:r>
              <a:rPr lang="es-ES" dirty="0"/>
              <a:t> </a:t>
            </a:r>
            <a:r>
              <a:rPr lang="es-ES" dirty="0" err="1"/>
              <a:t>fringilla</a:t>
            </a:r>
            <a:r>
              <a:rPr lang="es-ES" dirty="0"/>
              <a:t> </a:t>
            </a:r>
            <a:r>
              <a:rPr lang="es-ES" dirty="0" err="1"/>
              <a:t>laoreet</a:t>
            </a:r>
            <a:r>
              <a:rPr lang="es-ES" dirty="0"/>
              <a:t>. </a:t>
            </a:r>
            <a:r>
              <a:rPr lang="es-ES" dirty="0" err="1"/>
              <a:t>Phasellus</a:t>
            </a:r>
            <a:r>
              <a:rPr lang="es-ES" dirty="0"/>
              <a:t> </a:t>
            </a:r>
            <a:r>
              <a:rPr lang="es-ES" dirty="0" err="1"/>
              <a:t>blandit</a:t>
            </a:r>
            <a:r>
              <a:rPr lang="es-ES" dirty="0"/>
              <a:t> </a:t>
            </a:r>
            <a:r>
              <a:rPr lang="es-ES" dirty="0" err="1"/>
              <a:t>bibendum</a:t>
            </a:r>
            <a:r>
              <a:rPr lang="es-ES" dirty="0"/>
              <a:t> </a:t>
            </a:r>
            <a:r>
              <a:rPr lang="es-ES" dirty="0" err="1"/>
              <a:t>luctus</a:t>
            </a:r>
            <a:r>
              <a:rPr lang="es-ES" dirty="0"/>
              <a:t>. </a:t>
            </a:r>
            <a:r>
              <a:rPr lang="es-ES" dirty="0" err="1"/>
              <a:t>Etiam</a:t>
            </a:r>
            <a:r>
              <a:rPr lang="es-ES" dirty="0"/>
              <a:t> </a:t>
            </a:r>
            <a:r>
              <a:rPr lang="es-ES" dirty="0" err="1"/>
              <a:t>consequat</a:t>
            </a:r>
            <a:r>
              <a:rPr lang="es-ES" dirty="0"/>
              <a:t> </a:t>
            </a:r>
            <a:r>
              <a:rPr lang="es-ES" dirty="0" err="1"/>
              <a:t>diam</a:t>
            </a:r>
            <a:r>
              <a:rPr lang="es-ES" dirty="0"/>
              <a:t> </a:t>
            </a:r>
            <a:r>
              <a:rPr lang="es-ES" dirty="0" err="1"/>
              <a:t>eu</a:t>
            </a:r>
            <a:r>
              <a:rPr lang="es-ES" dirty="0"/>
              <a:t> porta </a:t>
            </a:r>
            <a:r>
              <a:rPr lang="es-ES" dirty="0" err="1"/>
              <a:t>porta</a:t>
            </a:r>
            <a:r>
              <a:rPr lang="es-ES" dirty="0"/>
              <a:t>. Cras </a:t>
            </a:r>
            <a:r>
              <a:rPr lang="es-ES" dirty="0" err="1"/>
              <a:t>sit</a:t>
            </a:r>
            <a:r>
              <a:rPr lang="es-ES" dirty="0"/>
              <a:t> </a:t>
            </a:r>
            <a:r>
              <a:rPr lang="es-ES" dirty="0" err="1"/>
              <a:t>amet</a:t>
            </a:r>
            <a:r>
              <a:rPr lang="es-ES" dirty="0"/>
              <a:t> porta </a:t>
            </a:r>
            <a:r>
              <a:rPr lang="es-ES" dirty="0" err="1"/>
              <a:t>est</a:t>
            </a:r>
            <a:r>
              <a:rPr lang="es-ES" dirty="0"/>
              <a:t>. </a:t>
            </a:r>
            <a:r>
              <a:rPr lang="es-ES" dirty="0" err="1"/>
              <a:t>Class</a:t>
            </a:r>
            <a:r>
              <a:rPr lang="es-ES" dirty="0"/>
              <a:t> </a:t>
            </a:r>
            <a:r>
              <a:rPr lang="es-ES" dirty="0" err="1"/>
              <a:t>aptent</a:t>
            </a:r>
            <a:r>
              <a:rPr lang="es-ES" dirty="0"/>
              <a:t> </a:t>
            </a:r>
            <a:r>
              <a:rPr lang="es-ES" dirty="0" err="1"/>
              <a:t>taciti</a:t>
            </a:r>
            <a:r>
              <a:rPr lang="es-ES" dirty="0"/>
              <a:t> </a:t>
            </a:r>
            <a:r>
              <a:rPr lang="es-ES" dirty="0" err="1"/>
              <a:t>sociosqu</a:t>
            </a:r>
            <a:r>
              <a:rPr lang="es-ES" dirty="0"/>
              <a:t> ad </a:t>
            </a:r>
            <a:r>
              <a:rPr lang="es-ES" dirty="0" err="1"/>
              <a:t>litora</a:t>
            </a:r>
            <a:r>
              <a:rPr lang="es-ES" dirty="0"/>
              <a:t> </a:t>
            </a:r>
            <a:r>
              <a:rPr lang="es-ES" dirty="0" err="1"/>
              <a:t>torquent</a:t>
            </a:r>
            <a:r>
              <a:rPr lang="es-ES" dirty="0"/>
              <a:t> per </a:t>
            </a:r>
            <a:r>
              <a:rPr lang="es-ES" dirty="0" err="1"/>
              <a:t>conubia</a:t>
            </a:r>
            <a:r>
              <a:rPr lang="es-ES" dirty="0"/>
              <a:t> </a:t>
            </a:r>
            <a:r>
              <a:rPr lang="es-ES" dirty="0" err="1"/>
              <a:t>nostra</a:t>
            </a:r>
            <a:r>
              <a:rPr lang="es-ES" dirty="0"/>
              <a:t>, per </a:t>
            </a:r>
            <a:r>
              <a:rPr lang="es-ES" dirty="0" err="1"/>
              <a:t>inceptos</a:t>
            </a:r>
            <a:r>
              <a:rPr lang="es-ES" dirty="0"/>
              <a:t> </a:t>
            </a:r>
            <a:r>
              <a:rPr lang="es-ES" dirty="0" err="1"/>
              <a:t>himenaeos</a:t>
            </a:r>
            <a:r>
              <a:rPr lang="es-ES" dirty="0"/>
              <a:t>. In non </a:t>
            </a:r>
            <a:r>
              <a:rPr lang="es-ES" dirty="0" err="1"/>
              <a:t>ullamcorper</a:t>
            </a:r>
            <a:r>
              <a:rPr lang="es-ES" dirty="0"/>
              <a:t> </a:t>
            </a:r>
            <a:r>
              <a:rPr lang="es-ES" dirty="0" err="1"/>
              <a:t>nisi</a:t>
            </a:r>
            <a:r>
              <a:rPr lang="es-E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46580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39F5D8DA-6612-984B-87E9-2AFB5180A6D4}"/>
              </a:ext>
            </a:extLst>
          </p:cNvPr>
          <p:cNvSpPr/>
          <p:nvPr userDrawn="1"/>
        </p:nvSpPr>
        <p:spPr>
          <a:xfrm>
            <a:off x="0" y="6429758"/>
            <a:ext cx="12192000" cy="44427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79D117E-F21A-1E42-E750-7D4E4A4BD30B}"/>
              </a:ext>
            </a:extLst>
          </p:cNvPr>
          <p:cNvSpPr/>
          <p:nvPr userDrawn="1"/>
        </p:nvSpPr>
        <p:spPr>
          <a:xfrm>
            <a:off x="0" y="1043943"/>
            <a:ext cx="12192000" cy="45719"/>
          </a:xfrm>
          <a:prstGeom prst="rect">
            <a:avLst/>
          </a:prstGeom>
          <a:solidFill>
            <a:srgbClr val="561B6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Título 7">
            <a:extLst>
              <a:ext uri="{FF2B5EF4-FFF2-40B4-BE49-F238E27FC236}">
                <a16:creationId xmlns:a16="http://schemas.microsoft.com/office/drawing/2014/main" id="{B92DDEB3-11A7-7D9D-AC05-690EF204CC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42624"/>
            <a:ext cx="10515600" cy="1171466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>
              <a:defRPr sz="3600">
                <a:solidFill>
                  <a:srgbClr val="561B64"/>
                </a:solidFill>
              </a:defRPr>
            </a:lvl1pPr>
          </a:lstStyle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E024A3A-1E42-A053-10FB-72AE9EE9BFBF}"/>
              </a:ext>
            </a:extLst>
          </p:cNvPr>
          <p:cNvSpPr txBox="1"/>
          <p:nvPr userDrawn="1"/>
        </p:nvSpPr>
        <p:spPr>
          <a:xfrm>
            <a:off x="10594618" y="6463592"/>
            <a:ext cx="1518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ES" sz="1800" b="0" dirty="0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#</a:t>
            </a:r>
            <a:r>
              <a:rPr lang="es-ES" sz="1800" b="0" dirty="0" err="1">
                <a:solidFill>
                  <a:schemeClr val="bg1"/>
                </a:solidFill>
                <a:latin typeface="Helvetica" panose="020B0604020202020204" pitchFamily="34" charset="0"/>
                <a:cs typeface="Helvetica" panose="020B0604020202020204" pitchFamily="34" charset="0"/>
              </a:rPr>
              <a:t>netcoreconf</a:t>
            </a:r>
            <a:endParaRPr lang="es-ES" sz="1800" b="0" dirty="0">
              <a:solidFill>
                <a:schemeClr val="bg1"/>
              </a:solidFill>
              <a:latin typeface="Helvetica" panose="020B0604020202020204" pitchFamily="34" charset="0"/>
              <a:cs typeface="Helvetica" panose="020B0604020202020204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F6E264E-909D-3A59-EAFC-AE28DD948E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198" y="5377121"/>
            <a:ext cx="924339" cy="1048462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16FF6AC-4B74-056F-636C-86C03C33836D}"/>
              </a:ext>
            </a:extLst>
          </p:cNvPr>
          <p:cNvSpPr txBox="1"/>
          <p:nvPr userDrawn="1"/>
        </p:nvSpPr>
        <p:spPr>
          <a:xfrm rot="21065074">
            <a:off x="11316911" y="6004919"/>
            <a:ext cx="71548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>
                <a:solidFill>
                  <a:schemeClr val="bg1"/>
                </a:solidFill>
                <a:latin typeface="Trebuchet MS" panose="020B0603020202020204" pitchFamily="34" charset="0"/>
              </a:rPr>
              <a:t>2024</a:t>
            </a:r>
            <a:endParaRPr lang="es-ES" sz="2000" b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40020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ponso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FBFC3C6-7718-480B-BA55-A81A1259F61C}"/>
              </a:ext>
            </a:extLst>
          </p:cNvPr>
          <p:cNvSpPr/>
          <p:nvPr userDrawn="1"/>
        </p:nvSpPr>
        <p:spPr>
          <a:xfrm>
            <a:off x="0" y="969291"/>
            <a:ext cx="12192000" cy="45719"/>
          </a:xfrm>
          <a:prstGeom prst="rect">
            <a:avLst/>
          </a:prstGeom>
          <a:solidFill>
            <a:srgbClr val="561B64"/>
          </a:solidFill>
          <a:ln>
            <a:solidFill>
              <a:srgbClr val="561B6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0D20B19-00A4-BB7C-14F2-FDF53C2EE8B6}"/>
              </a:ext>
            </a:extLst>
          </p:cNvPr>
          <p:cNvGrpSpPr/>
          <p:nvPr userDrawn="1"/>
        </p:nvGrpSpPr>
        <p:grpSpPr>
          <a:xfrm>
            <a:off x="718086" y="2431303"/>
            <a:ext cx="10755825" cy="2506244"/>
            <a:chOff x="898645" y="2920564"/>
            <a:chExt cx="10755825" cy="2506244"/>
          </a:xfrm>
        </p:grpSpPr>
        <p:pic>
          <p:nvPicPr>
            <p:cNvPr id="9" name="Imagen 8" descr="Un letrero de color negro&#10;&#10;Descripción generada automáticamente con confianza media">
              <a:extLst>
                <a:ext uri="{FF2B5EF4-FFF2-40B4-BE49-F238E27FC236}">
                  <a16:creationId xmlns:a16="http://schemas.microsoft.com/office/drawing/2014/main" id="{3519A77B-A8B6-783D-2B99-C78002804B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8645" y="3990580"/>
              <a:ext cx="1868496" cy="685453"/>
            </a:xfrm>
            <a:prstGeom prst="rect">
              <a:avLst/>
            </a:prstGeom>
          </p:spPr>
        </p:pic>
        <p:pic>
          <p:nvPicPr>
            <p:cNvPr id="11" name="Gráfico 10">
              <a:extLst>
                <a:ext uri="{FF2B5EF4-FFF2-40B4-BE49-F238E27FC236}">
                  <a16:creationId xmlns:a16="http://schemas.microsoft.com/office/drawing/2014/main" id="{3975CD0B-B23B-397F-E565-4B9A67D0BBC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709382" y="2920564"/>
              <a:ext cx="3542080" cy="2506244"/>
            </a:xfrm>
            <a:prstGeom prst="rect">
              <a:avLst/>
            </a:prstGeom>
          </p:spPr>
        </p:pic>
        <p:pic>
          <p:nvPicPr>
            <p:cNvPr id="13" name="Imagen 12">
              <a:extLst>
                <a:ext uri="{FF2B5EF4-FFF2-40B4-BE49-F238E27FC236}">
                  <a16:creationId xmlns:a16="http://schemas.microsoft.com/office/drawing/2014/main" id="{97E27350-88FE-2E5A-A3E5-A88682E7102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30283" y="4175494"/>
              <a:ext cx="2924187" cy="357198"/>
            </a:xfrm>
            <a:prstGeom prst="rect">
              <a:avLst/>
            </a:prstGeom>
          </p:spPr>
        </p:pic>
      </p:grpSp>
      <p:pic>
        <p:nvPicPr>
          <p:cNvPr id="19" name="Imagen 18" descr="Imagen que contiene Icono&#10;&#10;Descripción generada automáticamente">
            <a:extLst>
              <a:ext uri="{FF2B5EF4-FFF2-40B4-BE49-F238E27FC236}">
                <a16:creationId xmlns:a16="http://schemas.microsoft.com/office/drawing/2014/main" id="{CCB22FDE-4360-406A-DE5C-F1DA79ECF690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3830" y="5455505"/>
            <a:ext cx="924339" cy="619307"/>
          </a:xfrm>
          <a:prstGeom prst="rect">
            <a:avLst/>
          </a:prstGeom>
        </p:spPr>
      </p:pic>
      <p:pic>
        <p:nvPicPr>
          <p:cNvPr id="27" name="Imagen 26" descr="Un letrero de color negro&#10;&#10;Descripción generada automáticamente con confianza baja">
            <a:extLst>
              <a:ext uri="{FF2B5EF4-FFF2-40B4-BE49-F238E27FC236}">
                <a16:creationId xmlns:a16="http://schemas.microsoft.com/office/drawing/2014/main" id="{9037CA38-B09C-356B-FBEB-9901CCAE0524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8618" y="3348509"/>
            <a:ext cx="2531609" cy="865980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4A4E365D-1B40-D65D-D825-69B8225E6FE9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615" y="4341414"/>
            <a:ext cx="2309522" cy="693253"/>
          </a:xfrm>
          <a:prstGeom prst="rect">
            <a:avLst/>
          </a:prstGeom>
        </p:spPr>
      </p:pic>
      <p:pic>
        <p:nvPicPr>
          <p:cNvPr id="35" name="Imagen 34" descr="Logotipo, nombre de la empresa&#10;&#10;Descripción generada automáticamente">
            <a:extLst>
              <a:ext uri="{FF2B5EF4-FFF2-40B4-BE49-F238E27FC236}">
                <a16:creationId xmlns:a16="http://schemas.microsoft.com/office/drawing/2014/main" id="{0327A4B9-7312-E40B-4072-1EFB87402980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280" y="4176121"/>
            <a:ext cx="2924571" cy="988492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0B9DE23-0182-C351-9C16-D3C40182B5E0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632" y="152280"/>
            <a:ext cx="1246198" cy="1413542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8939CD8C-0027-CC9A-EE33-9A769A130264}"/>
              </a:ext>
            </a:extLst>
          </p:cNvPr>
          <p:cNvSpPr txBox="1"/>
          <p:nvPr userDrawn="1"/>
        </p:nvSpPr>
        <p:spPr>
          <a:xfrm rot="21254162">
            <a:off x="385470" y="1073482"/>
            <a:ext cx="960519" cy="253916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ES" sz="105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 pitchFamily="34" charset="0"/>
                <a:ea typeface="+mn-ea"/>
                <a:cs typeface="Helvetica" panose="020B0604020202020204" pitchFamily="34" charset="0"/>
              </a:rPr>
              <a:t>Netcoreconf</a:t>
            </a:r>
            <a:endParaRPr kumimoji="0" lang="es-ES" sz="1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 pitchFamily="34" charset="0"/>
              <a:ea typeface="+mn-ea"/>
              <a:cs typeface="Helvetica" panose="020B0604020202020204" pitchFamily="34" charset="0"/>
            </a:endParaRP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9A8AA0FD-B85C-1D90-02DE-B533BE30F61C}"/>
              </a:ext>
            </a:extLst>
          </p:cNvPr>
          <p:cNvSpPr txBox="1"/>
          <p:nvPr userDrawn="1"/>
        </p:nvSpPr>
        <p:spPr>
          <a:xfrm>
            <a:off x="4276725" y="125227"/>
            <a:ext cx="3581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400" b="1" dirty="0">
                <a:solidFill>
                  <a:srgbClr val="561B64"/>
                </a:solidFill>
              </a:rPr>
              <a:t>SPONSORS</a:t>
            </a:r>
          </a:p>
        </p:txBody>
      </p:sp>
      <p:pic>
        <p:nvPicPr>
          <p:cNvPr id="2" name="Imagen 1" descr="Logotipo&#10;&#10;Descripción generada automáticamente">
            <a:extLst>
              <a:ext uri="{FF2B5EF4-FFF2-40B4-BE49-F238E27FC236}">
                <a16:creationId xmlns:a16="http://schemas.microsoft.com/office/drawing/2014/main" id="{860B41C9-B72E-B517-4D64-FDAFB884431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0776" y="1221760"/>
            <a:ext cx="8593297" cy="235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985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cias/ RRSS 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AA4BF364-DCEC-9AA0-440D-F50DC57A6E1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5" y="0"/>
            <a:ext cx="6046109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86A6E66A-5FE1-4568-7B70-8156BA524A61}"/>
              </a:ext>
            </a:extLst>
          </p:cNvPr>
          <p:cNvSpPr txBox="1"/>
          <p:nvPr userDrawn="1"/>
        </p:nvSpPr>
        <p:spPr>
          <a:xfrm rot="21193628">
            <a:off x="1386863" y="4518508"/>
            <a:ext cx="45414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1" i="0" u="none" strike="noStrike" kern="1200" cap="none" spc="0" normalizeH="0" baseline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Thanks</a:t>
            </a:r>
          </a:p>
        </p:txBody>
      </p:sp>
      <p:pic>
        <p:nvPicPr>
          <p:cNvPr id="2050" name="Picture 2" descr="Instagram Logo | PNG All">
            <a:extLst>
              <a:ext uri="{FF2B5EF4-FFF2-40B4-BE49-F238E27FC236}">
                <a16:creationId xmlns:a16="http://schemas.microsoft.com/office/drawing/2014/main" id="{1032961E-3EDC-238E-1284-0969B871587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6608" y="2330251"/>
            <a:ext cx="338000" cy="36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X Logo, symbol, meaning, history, PNG, brand">
            <a:extLst>
              <a:ext uri="{FF2B5EF4-FFF2-40B4-BE49-F238E27FC236}">
                <a16:creationId xmlns:a16="http://schemas.microsoft.com/office/drawing/2014/main" id="{A79B011A-032A-5469-E4AC-DEED4930DA44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4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59" r="19410"/>
          <a:stretch/>
        </p:blipFill>
        <p:spPr bwMode="auto">
          <a:xfrm>
            <a:off x="8217304" y="1872134"/>
            <a:ext cx="288000" cy="261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08D18C07-C645-DF51-EC44-86A35C0972EA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5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1" t="7084" r="12762" b="13810"/>
          <a:stretch/>
        </p:blipFill>
        <p:spPr bwMode="auto">
          <a:xfrm>
            <a:off x="8176366" y="1315173"/>
            <a:ext cx="369876" cy="36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5F3473B4-DCBB-BF73-8939-443C32DC4BDC}"/>
              </a:ext>
            </a:extLst>
          </p:cNvPr>
          <p:cNvSpPr txBox="1"/>
          <p:nvPr userDrawn="1"/>
        </p:nvSpPr>
        <p:spPr>
          <a:xfrm>
            <a:off x="8782050" y="2317545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E75C2EF-F66A-CBD9-527C-260A8A5A32FB}"/>
              </a:ext>
            </a:extLst>
          </p:cNvPr>
          <p:cNvSpPr txBox="1"/>
          <p:nvPr userDrawn="1"/>
        </p:nvSpPr>
        <p:spPr>
          <a:xfrm>
            <a:off x="8782050" y="1318547"/>
            <a:ext cx="14035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/</a:t>
            </a:r>
            <a:r>
              <a:rPr lang="es-ES" dirty="0" err="1">
                <a:solidFill>
                  <a:schemeClr val="tx1">
                    <a:lumMod val="50000"/>
                  </a:schemeClr>
                </a:solidFill>
              </a:rPr>
              <a:t>netcoreconf</a:t>
            </a:r>
            <a:endParaRPr lang="es-ES" dirty="0">
              <a:solidFill>
                <a:schemeClr val="tx1">
                  <a:lumMod val="50000"/>
                </a:schemeClr>
              </a:solidFill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773B4554-7C8E-735D-3BFF-DC56A3C1AAF9}"/>
              </a:ext>
            </a:extLst>
          </p:cNvPr>
          <p:cNvSpPr txBox="1"/>
          <p:nvPr userDrawn="1"/>
        </p:nvSpPr>
        <p:spPr>
          <a:xfrm>
            <a:off x="8767332" y="1818046"/>
            <a:ext cx="15205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chemeClr val="tx1">
                    <a:lumMod val="50000"/>
                  </a:schemeClr>
                </a:solidFill>
              </a:rPr>
              <a:t>@netcoreconf</a:t>
            </a:r>
          </a:p>
        </p:txBody>
      </p:sp>
      <p:pic>
        <p:nvPicPr>
          <p:cNvPr id="15" name="Imagen 14">
            <a:extLst>
              <a:ext uri="{FF2B5EF4-FFF2-40B4-BE49-F238E27FC236}">
                <a16:creationId xmlns:a16="http://schemas.microsoft.com/office/drawing/2014/main" id="{518C0547-1663-4077-4144-69EB5C69220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891463" y="3009900"/>
            <a:ext cx="2898124" cy="287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8706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62613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538312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70" r:id="rId3"/>
    <p:sldLayoutId id="2147483660" r:id="rId4"/>
    <p:sldLayoutId id="2147483672" r:id="rId5"/>
    <p:sldLayoutId id="2147483673" r:id="rId6"/>
    <p:sldLayoutId id="2147483671" r:id="rId7"/>
    <p:sldLayoutId id="2147483668" r:id="rId8"/>
    <p:sldLayoutId id="2147483674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F8ABEC-DBD9-19AB-4D19-616AB951A67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ES" dirty="0"/>
              <a:t>Evaluación y Logging en Aplicaciones de 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5CFA098-7477-0B5A-8463-8251E1A64C9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s-ES" dirty="0"/>
              <a:t>Mejores Prácticas y Herramientas</a:t>
            </a:r>
          </a:p>
        </p:txBody>
      </p:sp>
    </p:spTree>
    <p:extLst>
      <p:ext uri="{BB962C8B-B14F-4D97-AF65-F5344CB8AC3E}">
        <p14:creationId xmlns:p14="http://schemas.microsoft.com/office/powerpoint/2010/main" val="3621729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FC7B31-DB6E-9680-45A2-9D2FFF3C61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E2455E1-D7E1-8503-8924-944DB5C21C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066E6E1-1565-89DF-3549-94246A23D443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8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510D2-BC6A-0134-E9D8-E44135464ABA}"/>
              </a:ext>
            </a:extLst>
          </p:cNvPr>
          <p:cNvSpPr txBox="1"/>
          <p:nvPr/>
        </p:nvSpPr>
        <p:spPr>
          <a:xfrm>
            <a:off x="102549" y="1239138"/>
            <a:ext cx="5097412" cy="51737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Inner Loop: Development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Rapid experimentation and prototyping.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models and adjusting prompts.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Quickly iterate to improve model performance.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Outer Loop: Operational Phase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b="1">
                <a:solidFill>
                  <a:schemeClr val="tx1">
                    <a:lumMod val="75000"/>
                    <a:lumOff val="25000"/>
                  </a:schemeClr>
                </a:solidFill>
              </a:rPr>
              <a:t>Activities: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Deployment to production environments.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monitoring and maintenance.</a:t>
            </a:r>
          </a:p>
          <a:p>
            <a:pPr marL="742950"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>
                <a:solidFill>
                  <a:schemeClr val="tx1">
                    <a:lumMod val="75000"/>
                    <a:lumOff val="25000"/>
                  </a:schemeClr>
                </a:solidFill>
              </a:rPr>
              <a:t>Goal:</a:t>
            </a:r>
          </a:p>
          <a:p>
            <a:pPr marL="1200150"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>
                <a:solidFill>
                  <a:schemeClr val="tx1">
                    <a:lumMod val="75000"/>
                    <a:lumOff val="25000"/>
                  </a:schemeClr>
                </a:solidFill>
              </a:rPr>
              <a:t>Ensure models perform reliably at scale and adapt over time.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40DD1E5-AD6E-3B6E-4944-472A155B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1381" y="2822223"/>
            <a:ext cx="6804824" cy="138812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3C41AE-F805-2CDE-E396-6739ADCC7563}"/>
              </a:ext>
            </a:extLst>
          </p:cNvPr>
          <p:cNvSpPr txBox="1"/>
          <p:nvPr/>
        </p:nvSpPr>
        <p:spPr>
          <a:xfrm>
            <a:off x="5770606" y="4365611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Retrieval-augmented generation (RAG)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9091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3DAB39-3A21-316A-A2F0-3714D3F1E4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BDCC4490-62BC-BB3C-E52A-9026F21E3C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DC31D60-EF13-AE5C-660D-56197287FB6F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E2AFF0-D8FA-F20E-92D1-9BCE5B26EDBB}"/>
              </a:ext>
            </a:extLst>
          </p:cNvPr>
          <p:cNvSpPr txBox="1"/>
          <p:nvPr/>
        </p:nvSpPr>
        <p:spPr>
          <a:xfrm>
            <a:off x="487110" y="1262992"/>
            <a:ext cx="6605899" cy="481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Automation and CI/CD Pipelines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Streamline deployment processes for generative models.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 testing, integration, and delivery.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Monitoring and Feedback Loops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Track model performance metrics like relevance, coherence, and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feedback to inform inner loop iterations.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Management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Fine-Tuning: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Collect and preprocess domain-specific datasets.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For RAG: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Maintain and update external knowledge bases.</a:t>
            </a:r>
          </a:p>
        </p:txBody>
      </p:sp>
    </p:spTree>
    <p:extLst>
      <p:ext uri="{BB962C8B-B14F-4D97-AF65-F5344CB8AC3E}">
        <p14:creationId xmlns:p14="http://schemas.microsoft.com/office/powerpoint/2010/main" val="34815288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2A1E4-DE60-3585-A3C3-A0514D09E9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F0F7E08-A63F-905B-9745-D83E4D5DA9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38079D6-F62D-D53A-D0DA-75A1FFB518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57369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6838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557293-C909-B63B-4628-6A9747B5CD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151816-854F-289C-1C8E-137C4D1F44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A1CEA51-717F-A798-5C02-4F4934CC8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491401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274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86EB1B-4287-13CF-8FBD-C65E9CDDA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8612487-0673-FEE9-D1DB-8E900DC0FF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3A5E23-0501-0C9E-0162-6EB7524E22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46849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0636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3A54FE1-ED4F-611F-F2E0-460B826C9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8927AD-4945-37E3-F29D-02E4F453E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19417"/>
            <a:ext cx="7772400" cy="4149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187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E212CF-E806-BF2E-5C9B-635ACCB2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CE8E561-6D34-BCF2-C0E9-AC1985389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 err="1"/>
              <a:t>Monitoring</a:t>
            </a:r>
            <a:r>
              <a:rPr lang="es-ES" dirty="0"/>
              <a:t> Azure OpenAI – OOB </a:t>
            </a:r>
            <a:r>
              <a:rPr lang="es-ES" dirty="0" err="1"/>
              <a:t>Options</a:t>
            </a:r>
            <a:endParaRPr lang="es-E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2777AC3-A55A-A19D-5B73-D4E35BFD4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7036" y="1204362"/>
            <a:ext cx="6777928" cy="495094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AB66CD-21DF-C12C-31BB-E5EC2D4EC060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</p:spTree>
    <p:extLst>
      <p:ext uri="{BB962C8B-B14F-4D97-AF65-F5344CB8AC3E}">
        <p14:creationId xmlns:p14="http://schemas.microsoft.com/office/powerpoint/2010/main" val="4237372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D7FC68-B57A-63B3-7EDC-4478A4EEC5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D1EE062-DF30-6D27-BFF7-3F39E6FD9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Semantic Kernel Telemetry demo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FE45B0-78A8-CE0A-F707-4540E9E73E7E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9377B7E4-F57F-9334-E2D6-DFA324BBA4FE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000" dirty="0"/>
              <a:t>https://learn.microsoft.com/en-us/semantic-kernel/concepts/enterprise-readiness/observability/telemetry-with-app-insights?tabs=Powershell&amp;pivots=programming-language-csharp</a:t>
            </a:r>
          </a:p>
        </p:txBody>
      </p:sp>
    </p:spTree>
    <p:extLst>
      <p:ext uri="{BB962C8B-B14F-4D97-AF65-F5344CB8AC3E}">
        <p14:creationId xmlns:p14="http://schemas.microsoft.com/office/powerpoint/2010/main" val="36289018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7569D4-A7DC-4DC2-1F64-DD270E78C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3A7B1B-DB0B-29A5-6BD6-44CF0B79C6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Understanding Evaluation in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0C59CC-A412-1CB8-FF50-50626B3D29B2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6745E3B-1937-4A5C-75E6-7F548BCD8B1F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What is Evaluation?</a:t>
            </a:r>
          </a:p>
          <a:p>
            <a:pPr lvl="1"/>
            <a:r>
              <a:rPr lang="en-US" dirty="0"/>
              <a:t>The systematic process of assessing AI models</a:t>
            </a:r>
          </a:p>
          <a:p>
            <a:pPr lvl="1"/>
            <a:r>
              <a:rPr lang="en-US" dirty="0"/>
              <a:t>Ensures models meet desired performance criteria</a:t>
            </a:r>
          </a:p>
          <a:p>
            <a:r>
              <a:rPr lang="en-US" sz="2000" b="1" dirty="0"/>
              <a:t>Purpose of Evaluation</a:t>
            </a:r>
          </a:p>
          <a:p>
            <a:pPr lvl="1"/>
            <a:r>
              <a:rPr lang="en-US" dirty="0"/>
              <a:t>Validate model outputs</a:t>
            </a:r>
          </a:p>
          <a:p>
            <a:pPr lvl="1"/>
            <a:r>
              <a:rPr lang="en-US" dirty="0"/>
              <a:t>Enhance reliability and user trust</a:t>
            </a:r>
          </a:p>
          <a:p>
            <a:pPr lvl="1"/>
            <a:r>
              <a:rPr lang="en-US" dirty="0"/>
              <a:t>Guide iterative improvements</a:t>
            </a:r>
          </a:p>
        </p:txBody>
      </p:sp>
    </p:spTree>
    <p:extLst>
      <p:ext uri="{BB962C8B-B14F-4D97-AF65-F5344CB8AC3E}">
        <p14:creationId xmlns:p14="http://schemas.microsoft.com/office/powerpoint/2010/main" val="10010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DFC433-C5A8-ACD0-3BB4-D120997391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3EA7B6A-C172-56D2-B90B-0862882ACF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 in Evaluating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A0E0D6-B5E1-BBEE-2ADB-BF2C22D3C90C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57941E-960B-045D-80CF-C439FDEA5071}"/>
              </a:ext>
            </a:extLst>
          </p:cNvPr>
          <p:cNvSpPr>
            <a:spLocks noGrp="1"/>
          </p:cNvSpPr>
          <p:nvPr/>
        </p:nvSpPr>
        <p:spPr>
          <a:xfrm>
            <a:off x="2033899" y="1278413"/>
            <a:ext cx="7766883" cy="43011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Subjectivity</a:t>
            </a:r>
          </a:p>
          <a:p>
            <a:pPr lvl="1"/>
            <a:r>
              <a:rPr lang="en-US" dirty="0"/>
              <a:t>Difficulty in assessing creative or open-ended outputs</a:t>
            </a:r>
          </a:p>
          <a:p>
            <a:r>
              <a:rPr lang="en-US" dirty="0"/>
              <a:t>Dynamic Outputs</a:t>
            </a:r>
          </a:p>
          <a:p>
            <a:pPr lvl="1"/>
            <a:r>
              <a:rPr lang="en-US" dirty="0"/>
              <a:t>Variability in responses to similar inputs</a:t>
            </a:r>
          </a:p>
          <a:p>
            <a:r>
              <a:rPr lang="en-US" dirty="0"/>
              <a:t>Complex Evaluation Metrics</a:t>
            </a:r>
          </a:p>
          <a:p>
            <a:pPr lvl="1"/>
            <a:r>
              <a:rPr lang="en-US" dirty="0"/>
              <a:t>Need for specialized metrics beyond traditional accuracy</a:t>
            </a:r>
          </a:p>
          <a:p>
            <a:r>
              <a:rPr lang="en-US" dirty="0"/>
              <a:t>Resource Intensive</a:t>
            </a:r>
          </a:p>
          <a:p>
            <a:pPr lvl="1"/>
            <a:r>
              <a:rPr lang="en-US" dirty="0"/>
              <a:t>Requires time and expertise to conduct thorough evaluations</a:t>
            </a:r>
          </a:p>
        </p:txBody>
      </p:sp>
    </p:spTree>
    <p:extLst>
      <p:ext uri="{BB962C8B-B14F-4D97-AF65-F5344CB8AC3E}">
        <p14:creationId xmlns:p14="http://schemas.microsoft.com/office/powerpoint/2010/main" val="20566605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03996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1BC32B-2990-9C6E-9AEA-3F2A1F7B2A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A105CE1-A2CB-715E-9439-40A6F4B8C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Core Evaluation Metrics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AA1FF43-3B01-ECBE-164D-9E3A4B80091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8154917-F0AC-8F08-C91E-82AE3318EEAC}"/>
              </a:ext>
            </a:extLst>
          </p:cNvPr>
          <p:cNvSpPr>
            <a:spLocks noGrp="1"/>
          </p:cNvSpPr>
          <p:nvPr/>
        </p:nvSpPr>
        <p:spPr>
          <a:xfrm>
            <a:off x="5906567" y="1330295"/>
            <a:ext cx="6192854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Fluency</a:t>
            </a:r>
          </a:p>
          <a:p>
            <a:pPr lvl="1"/>
            <a:r>
              <a:rPr lang="en-US" sz="1200" dirty="0"/>
              <a:t>Determines the grammatical accuracy and language proficiency of the AI's responses. Higher fluency reflects fewer grammatical errors and more polished, natural-sounding language.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Retrieval Score</a:t>
            </a:r>
          </a:p>
          <a:p>
            <a:pPr lvl="1"/>
            <a:r>
              <a:rPr lang="en-US" sz="1200" dirty="0"/>
              <a:t>Measures how closely the documents or information retrieved by the model align with the user's queries. A higher retrieval score indicates that the retrieved content is highly relevant to the question posed.</a:t>
            </a:r>
            <a:endParaRPr lang="en-US" b="0" i="0" dirty="0">
              <a:solidFill>
                <a:srgbClr val="242424"/>
              </a:solidFill>
              <a:effectLst/>
              <a:latin typeface="Segoe UI" panose="020B0502040204020203" pitchFamily="34" charset="0"/>
            </a:endParaRP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Similarity</a:t>
            </a:r>
          </a:p>
          <a:p>
            <a:pPr lvl="1"/>
            <a:r>
              <a:rPr lang="en-US" sz="1100" dirty="0">
                <a:solidFill>
                  <a:srgbClr val="242424"/>
                </a:solidFill>
                <a:latin typeface="Segoe UI" panose="020B0502040204020203" pitchFamily="34" charset="0"/>
              </a:rPr>
              <a:t>Evaluates the likeness between the AI-generated response and the ground truth or reference sentence. A higher similarity score means the AI's output closely matches the expected answer in content and meaning.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857073A6-9520-0EB0-D0AC-FCD42791F12E}"/>
              </a:ext>
            </a:extLst>
          </p:cNvPr>
          <p:cNvSpPr>
            <a:spLocks noGrp="1"/>
          </p:cNvSpPr>
          <p:nvPr/>
        </p:nvSpPr>
        <p:spPr>
          <a:xfrm>
            <a:off x="92579" y="1278482"/>
            <a:ext cx="5710015" cy="42130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400" b="1" dirty="0" err="1">
                <a:solidFill>
                  <a:srgbClr val="242424"/>
                </a:solidFill>
                <a:latin typeface="Segoe UI Semibold" panose="020B0702040204020203" pitchFamily="34" charset="0"/>
              </a:rPr>
              <a:t>Groundedness</a:t>
            </a:r>
            <a:endParaRPr lang="en-US" sz="1400" b="1" dirty="0">
              <a:solidFill>
                <a:srgbClr val="242424"/>
              </a:solidFill>
              <a:latin typeface="Segoe UI Semibold" panose="020B0702040204020203" pitchFamily="34" charset="0"/>
            </a:endParaRPr>
          </a:p>
          <a:p>
            <a:pPr lvl="1"/>
            <a:r>
              <a:rPr lang="en-US" sz="1200" dirty="0"/>
              <a:t>Evaluates how well the AI model's generated answers are anchored in the provided source data or user-defined context. Higher </a:t>
            </a:r>
            <a:r>
              <a:rPr lang="en-US" sz="1200" dirty="0" err="1"/>
              <a:t>groundedness</a:t>
            </a:r>
            <a:r>
              <a:rPr lang="en-US" sz="1200" dirty="0"/>
              <a:t> indicates that the responses closely reflect the information from the original material.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Relevance</a:t>
            </a:r>
          </a:p>
          <a:p>
            <a:pPr lvl="1"/>
            <a:r>
              <a:rPr lang="en-US" sz="1050" dirty="0"/>
              <a:t>Measures the degree to which the AI-generated responses are pertinent and directly related to the given queries. A higher relevance score means the answers effectively address the user's questions.</a:t>
            </a:r>
          </a:p>
          <a:p>
            <a:r>
              <a:rPr lang="en-US" sz="1300" b="1" dirty="0">
                <a:solidFill>
                  <a:srgbClr val="242424"/>
                </a:solidFill>
                <a:latin typeface="Segoe UI Semibold" panose="020B0702040204020203" pitchFamily="34" charset="0"/>
              </a:rPr>
              <a:t>Coherence</a:t>
            </a:r>
          </a:p>
          <a:p>
            <a:pPr lvl="1"/>
            <a:r>
              <a:rPr lang="en-US" sz="1200" dirty="0"/>
              <a:t>Assesses the logical flow and natural progression of the generated content. Higher coherence signifies that the output reads smoothly, makes logical sense, and resembles human-like communication.</a:t>
            </a:r>
            <a:endParaRPr lang="en-US" sz="1100" dirty="0">
              <a:solidFill>
                <a:srgbClr val="242424"/>
              </a:solidFill>
              <a:latin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24368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23BADB0-76E2-7BA1-4F43-B72B9ED9D1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898E35FA-EA1D-7CF6-BD36-5209072C3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325369"/>
            <a:ext cx="4368602" cy="195684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>
                <a:solidFill>
                  <a:schemeClr val="tx1"/>
                </a:solidFill>
              </a:rPr>
              <a:t>Types of Q&amp;A Data</a:t>
            </a:r>
          </a:p>
        </p:txBody>
      </p:sp>
      <p:sp>
        <p:nvSpPr>
          <p:cNvPr id="1035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179DA-B798-06B8-386D-8A4CDB507BD8}"/>
              </a:ext>
            </a:extLst>
          </p:cNvPr>
          <p:cNvSpPr>
            <a:spLocks noGrp="1"/>
          </p:cNvSpPr>
          <p:nvPr/>
        </p:nvSpPr>
        <p:spPr>
          <a:xfrm>
            <a:off x="640080" y="2872899"/>
            <a:ext cx="4243589" cy="33206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Manual (Human-Generated)​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Created by experts or annotators​</a:t>
            </a:r>
          </a:p>
          <a:p>
            <a:pPr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 b="1">
                <a:solidFill>
                  <a:schemeClr val="tx1"/>
                </a:solidFill>
              </a:rPr>
              <a:t>Synthetic (AI-Generated)​</a:t>
            </a:r>
          </a:p>
          <a:p>
            <a:pPr lvl="1" indent="-228600" defTabSz="914400" fontAlgn="base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tx1"/>
                </a:solidFill>
              </a:rPr>
              <a:t>Produced by AI models or algorithms</a:t>
            </a:r>
          </a:p>
        </p:txBody>
      </p:sp>
      <p:pic>
        <p:nvPicPr>
          <p:cNvPr id="1028" name="Picture 4" descr="Person writing on a notebook">
            <a:extLst>
              <a:ext uri="{FF2B5EF4-FFF2-40B4-BE49-F238E27FC236}">
                <a16:creationId xmlns:a16="http://schemas.microsoft.com/office/drawing/2014/main" id="{30BD8CFE-0362-C235-D117-6106037127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31" r="12216" b="-1"/>
          <a:stretch/>
        </p:blipFill>
        <p:spPr bwMode="auto"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7028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DF4-7A89-247A-A337-05C3616874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862958CD-AFC6-F15C-2738-89EB6B8D0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7337"/>
            <a:ext cx="10515600" cy="1171466"/>
          </a:xfrm>
        </p:spPr>
        <p:txBody>
          <a:bodyPr/>
          <a:lstStyle/>
          <a:p>
            <a:r>
              <a:rPr lang="en-US" dirty="0"/>
              <a:t>Manual Q&amp;A Generation</a:t>
            </a:r>
            <a:endParaRPr lang="es-E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6265C01-25E6-C068-C8CB-2E6DFD7231BB}"/>
              </a:ext>
            </a:extLst>
          </p:cNvPr>
          <p:cNvSpPr>
            <a:spLocks noGrp="1"/>
          </p:cNvSpPr>
          <p:nvPr/>
        </p:nvSpPr>
        <p:spPr>
          <a:xfrm>
            <a:off x="2318496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High Quality</a:t>
            </a:r>
          </a:p>
          <a:p>
            <a:pPr lvl="2"/>
            <a:r>
              <a:rPr lang="en-US" dirty="0"/>
              <a:t>Human intelligence ensures relevance and correctness</a:t>
            </a:r>
          </a:p>
          <a:p>
            <a:pPr lvl="1"/>
            <a:r>
              <a:rPr lang="en-US" dirty="0"/>
              <a:t>Contextual Understanding</a:t>
            </a:r>
          </a:p>
          <a:p>
            <a:pPr lvl="2"/>
            <a:r>
              <a:rPr lang="en-US" dirty="0"/>
              <a:t>Captures nuances and subtleties</a:t>
            </a:r>
          </a:p>
          <a:p>
            <a:pPr lvl="1"/>
            <a:r>
              <a:rPr lang="en-US" dirty="0"/>
              <a:t>Reliability</a:t>
            </a:r>
          </a:p>
          <a:p>
            <a:pPr lvl="2"/>
            <a:r>
              <a:rPr lang="en-US" dirty="0"/>
              <a:t>Trusted for critical applications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Resource Intensive</a:t>
            </a:r>
          </a:p>
          <a:p>
            <a:pPr lvl="2"/>
            <a:r>
              <a:rPr lang="en-US" dirty="0"/>
              <a:t>Time-consuming and costly</a:t>
            </a:r>
          </a:p>
          <a:p>
            <a:pPr lvl="1"/>
            <a:r>
              <a:rPr lang="en-US" dirty="0"/>
              <a:t>Scalability Issues</a:t>
            </a:r>
          </a:p>
          <a:p>
            <a:pPr lvl="1"/>
            <a:r>
              <a:rPr lang="en-US" dirty="0"/>
              <a:t>Potential for Human Biases</a:t>
            </a:r>
          </a:p>
        </p:txBody>
      </p:sp>
    </p:spTree>
    <p:extLst>
      <p:ext uri="{BB962C8B-B14F-4D97-AF65-F5344CB8AC3E}">
        <p14:creationId xmlns:p14="http://schemas.microsoft.com/office/powerpoint/2010/main" val="36810869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048D35-3AD3-F187-7146-0E5201DEC3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73CAB49-B21A-EEB7-E5F0-BF15E08023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Q&amp;A Generation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03503EB6-E994-CDAB-57BC-A13EF9F3B40F}"/>
              </a:ext>
            </a:extLst>
          </p:cNvPr>
          <p:cNvSpPr>
            <a:spLocks noGrp="1"/>
          </p:cNvSpPr>
          <p:nvPr/>
        </p:nvSpPr>
        <p:spPr>
          <a:xfrm>
            <a:off x="2853955" y="850678"/>
            <a:ext cx="6484091" cy="515664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Advantages</a:t>
            </a:r>
          </a:p>
          <a:p>
            <a:pPr lvl="1"/>
            <a:r>
              <a:rPr lang="en-US" dirty="0"/>
              <a:t>Scalability</a:t>
            </a:r>
          </a:p>
          <a:p>
            <a:pPr lvl="2"/>
            <a:r>
              <a:rPr lang="en-US" dirty="0"/>
              <a:t>Can generate large datasets rapidly</a:t>
            </a:r>
          </a:p>
          <a:p>
            <a:pPr lvl="1"/>
            <a:r>
              <a:rPr lang="en-US" dirty="0"/>
              <a:t>Cost-Effective</a:t>
            </a:r>
          </a:p>
          <a:p>
            <a:pPr lvl="2"/>
            <a:r>
              <a:rPr lang="en-US" dirty="0"/>
              <a:t>Reduces reliance on human labor</a:t>
            </a:r>
          </a:p>
          <a:p>
            <a:pPr lvl="1"/>
            <a:r>
              <a:rPr lang="en-US" dirty="0"/>
              <a:t>Diversity</a:t>
            </a:r>
          </a:p>
          <a:p>
            <a:pPr lvl="2"/>
            <a:r>
              <a:rPr lang="en-US" dirty="0"/>
              <a:t>Introduces variations that might not be captured manually</a:t>
            </a:r>
          </a:p>
          <a:p>
            <a:r>
              <a:rPr lang="en-US" b="1" dirty="0"/>
              <a:t>Challenges</a:t>
            </a:r>
          </a:p>
          <a:p>
            <a:pPr lvl="1"/>
            <a:r>
              <a:rPr lang="en-US" dirty="0"/>
              <a:t>Quality Control</a:t>
            </a:r>
          </a:p>
          <a:p>
            <a:pPr lvl="2"/>
            <a:r>
              <a:rPr lang="en-US" dirty="0"/>
              <a:t>Risk of generating incorrect or irrelevant content</a:t>
            </a:r>
          </a:p>
          <a:p>
            <a:pPr lvl="1"/>
            <a:r>
              <a:rPr lang="en-US" dirty="0"/>
              <a:t>Lack of Deep Understanding</a:t>
            </a:r>
          </a:p>
          <a:p>
            <a:pPr lvl="1"/>
            <a:r>
              <a:rPr lang="en-US" dirty="0"/>
              <a:t>Propagation of Model Biases</a:t>
            </a:r>
          </a:p>
        </p:txBody>
      </p:sp>
    </p:spTree>
    <p:extLst>
      <p:ext uri="{BB962C8B-B14F-4D97-AF65-F5344CB8AC3E}">
        <p14:creationId xmlns:p14="http://schemas.microsoft.com/office/powerpoint/2010/main" val="7074567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820BE0-A54C-F31F-9C61-87C910E9F3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DF4DB46-85EE-1EA7-A09E-22CE56676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C1A78C-0C2B-129B-B885-3813F3DAA282}"/>
              </a:ext>
            </a:extLst>
          </p:cNvPr>
          <p:cNvSpPr>
            <a:spLocks noGrp="1"/>
          </p:cNvSpPr>
          <p:nvPr/>
        </p:nvSpPr>
        <p:spPr>
          <a:xfrm>
            <a:off x="1408671" y="980303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Azure Evaluation &amp; </a:t>
            </a:r>
            <a:r>
              <a:rPr lang="en-US" sz="2000" b="1" dirty="0" err="1"/>
              <a:t>Promptflow</a:t>
            </a:r>
            <a:r>
              <a:rPr lang="en-US" sz="2000" b="1" dirty="0"/>
              <a:t>  -&gt; Phyton &amp; UI</a:t>
            </a:r>
          </a:p>
          <a:p>
            <a:pPr lvl="1"/>
            <a:r>
              <a:rPr lang="en-US" dirty="0"/>
              <a:t>Tool for prompt engineering and evaluation</a:t>
            </a:r>
          </a:p>
          <a:p>
            <a:r>
              <a:rPr lang="en-US" sz="2000" b="1" dirty="0" err="1"/>
              <a:t>eShopSupport</a:t>
            </a:r>
            <a:r>
              <a:rPr lang="en-US" sz="2000" b="1" dirty="0"/>
              <a:t> Evaluator -&gt; </a:t>
            </a:r>
            <a:r>
              <a:rPr lang="en-US" sz="2000" b="1" dirty="0" err="1"/>
              <a:t>.Net</a:t>
            </a:r>
            <a:endParaRPr lang="en-US" sz="2000" b="1" dirty="0"/>
          </a:p>
          <a:p>
            <a:pPr lvl="1"/>
            <a:r>
              <a:rPr lang="en-US" dirty="0"/>
              <a:t>A practical example of an AI evaluator in a .NET application</a:t>
            </a:r>
          </a:p>
          <a:p>
            <a:r>
              <a:rPr lang="en-US" sz="2000" b="1" dirty="0" err="1"/>
              <a:t>Micronaire</a:t>
            </a:r>
            <a:r>
              <a:rPr lang="en-US" sz="2000" b="1" dirty="0"/>
              <a:t> Project  -&gt;  . Net</a:t>
            </a:r>
          </a:p>
          <a:p>
            <a:pPr lvl="1"/>
            <a:r>
              <a:rPr lang="en-US" dirty="0"/>
              <a:t>A Microsoft hackathon project utilizing Semantic Kernel for content generation and evaluation</a:t>
            </a:r>
          </a:p>
        </p:txBody>
      </p:sp>
    </p:spTree>
    <p:extLst>
      <p:ext uri="{BB962C8B-B14F-4D97-AF65-F5344CB8AC3E}">
        <p14:creationId xmlns:p14="http://schemas.microsoft.com/office/powerpoint/2010/main" val="28123332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90B514-FB68-61D7-6FAC-9E66B56986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A27B7E5F-0DAA-90D7-B2C2-AE90DF1222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820C1-FB18-A2C3-4EFC-7E057D45779D}"/>
              </a:ext>
            </a:extLst>
          </p:cNvPr>
          <p:cNvSpPr>
            <a:spLocks noGrp="1"/>
          </p:cNvSpPr>
          <p:nvPr/>
        </p:nvSpPr>
        <p:spPr>
          <a:xfrm>
            <a:off x="586635" y="728357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Best in market -&gt; Python</a:t>
            </a:r>
          </a:p>
          <a:p>
            <a:pPr lvl="1"/>
            <a:r>
              <a:rPr lang="en-US" dirty="0"/>
              <a:t>Ragas   </a:t>
            </a:r>
          </a:p>
          <a:p>
            <a:pPr lvl="1"/>
            <a:r>
              <a:rPr lang="en-US" dirty="0" err="1"/>
              <a:t>RAGChecker</a:t>
            </a:r>
            <a:endParaRPr lang="en-US" dirty="0"/>
          </a:p>
          <a:p>
            <a:pPr lvl="1"/>
            <a:r>
              <a:rPr lang="en-US" dirty="0"/>
              <a:t>Comet</a:t>
            </a:r>
          </a:p>
        </p:txBody>
      </p:sp>
      <p:pic>
        <p:nvPicPr>
          <p:cNvPr id="13314" name="Picture 2" descr="RefChecker Metrics">
            <a:extLst>
              <a:ext uri="{FF2B5EF4-FFF2-40B4-BE49-F238E27FC236}">
                <a16:creationId xmlns:a16="http://schemas.microsoft.com/office/drawing/2014/main" id="{B3868776-CD75-B6DE-4648-704E869EB5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6036" y="1409181"/>
            <a:ext cx="6227186" cy="4460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44749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73C65-3C81-69D8-C7C1-5E5FE42939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46295637-15C3-1A66-EB65-9FA933777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Azure Evaluation &amp; </a:t>
            </a:r>
            <a:r>
              <a:rPr lang="en-US" dirty="0" err="1"/>
              <a:t>Promptflow</a:t>
            </a:r>
            <a:r>
              <a:rPr lang="en-US" dirty="0"/>
              <a:t> 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90EEAA-6879-19C9-1754-9FDAFB2286EA}"/>
              </a:ext>
            </a:extLst>
          </p:cNvPr>
          <p:cNvSpPr>
            <a:spLocks noGrp="1"/>
          </p:cNvSpPr>
          <p:nvPr/>
        </p:nvSpPr>
        <p:spPr>
          <a:xfrm>
            <a:off x="84127" y="999443"/>
            <a:ext cx="579769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fontAlgn="base">
              <a:lnSpc>
                <a:spcPts val="1950"/>
              </a:lnSpc>
            </a:pPr>
            <a:r>
              <a:rPr lang="en-US" b="1" dirty="0"/>
              <a:t>What is </a:t>
            </a:r>
            <a:r>
              <a:rPr lang="en-US" b="1" dirty="0" err="1"/>
              <a:t>Promptflow</a:t>
            </a:r>
            <a:r>
              <a:rPr lang="en-US" b="1" dirty="0"/>
              <a:t>?​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 visual tool for designing, testing, and evaluating prompts in Azure Machine Learning​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Key Features​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Visual workflow interface​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Supports multiple language models​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Customizable evaluation metrics​</a:t>
            </a:r>
          </a:p>
          <a:p>
            <a:pPr lvl="1" fontAlgn="base">
              <a:lnSpc>
                <a:spcPts val="1950"/>
              </a:lnSpc>
            </a:pPr>
            <a:r>
              <a:rPr lang="en-US" b="1" dirty="0"/>
              <a:t>Benefits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Accelerates prompt development​</a:t>
            </a:r>
          </a:p>
          <a:p>
            <a:pPr lvl="2" fontAlgn="base">
              <a:lnSpc>
                <a:spcPts val="1725"/>
              </a:lnSpc>
            </a:pPr>
            <a:r>
              <a:rPr lang="en-US" dirty="0"/>
              <a:t>Enhances evaluation efficiency</a:t>
            </a:r>
          </a:p>
        </p:txBody>
      </p:sp>
      <p:pic>
        <p:nvPicPr>
          <p:cNvPr id="15362" name="Picture 2" descr="Evaluation and monitoring metrics for generative AI - Azure AI Studio |  Microsoft Learn">
            <a:extLst>
              <a:ext uri="{FF2B5EF4-FFF2-40B4-BE49-F238E27FC236}">
                <a16:creationId xmlns:a16="http://schemas.microsoft.com/office/drawing/2014/main" id="{1D04731B-3466-C64B-3BCA-8038EE68C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788" y="2586181"/>
            <a:ext cx="5935902" cy="3338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92950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F2C95E-BC6F-FBBB-94AF-4A0F912118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B0F426B-5187-033F-D613-66AB4F0D8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and Frameworks for Evaluation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0B24E-AEE5-257C-2705-8AAB84AD2E7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fontAlgn="base">
              <a:lnSpc>
                <a:spcPts val="1725"/>
              </a:lnSpc>
            </a:pPr>
            <a:r>
              <a:rPr lang="en-US" sz="2000" b="1" dirty="0"/>
              <a:t>Prompt Engineering​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Crafting and refining prompts to elicit desired model outputs</a:t>
            </a:r>
            <a:r>
              <a:rPr lang="en-US" dirty="0"/>
              <a:t>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Evaluation Workflow​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Iterative testing and refinement of prompts​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Integration</a:t>
            </a:r>
            <a:r>
              <a:rPr lang="en-US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Compatible with Azure OpenAI Service and other LLMs​</a:t>
            </a:r>
          </a:p>
          <a:p>
            <a:pPr lvl="2" fontAlgn="base">
              <a:lnSpc>
                <a:spcPts val="1725"/>
              </a:lnSpc>
            </a:pPr>
            <a:r>
              <a:rPr lang="en-US" sz="2000" b="1" dirty="0"/>
              <a:t>Collaboration</a:t>
            </a:r>
            <a:r>
              <a:rPr lang="en-US" sz="2000" dirty="0"/>
              <a:t>​</a:t>
            </a:r>
          </a:p>
          <a:p>
            <a:pPr lvl="3" fontAlgn="base">
              <a:lnSpc>
                <a:spcPts val="1725"/>
              </a:lnSpc>
            </a:pPr>
            <a:r>
              <a:rPr lang="en-US" sz="1800" dirty="0"/>
              <a:t>Share and iterate on prompts within development teams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4338" name="Picture 2" descr="GitHub - microsoft/promptflow: Build high-quality LLM apps - from  prototyping, testing to production deployment and monitoring.">
            <a:extLst>
              <a:ext uri="{FF2B5EF4-FFF2-40B4-BE49-F238E27FC236}">
                <a16:creationId xmlns:a16="http://schemas.microsoft.com/office/drawing/2014/main" id="{01F2A078-4FC0-B0EF-469D-CDF6FE822E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8946" y="2697018"/>
            <a:ext cx="4427346" cy="2213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95516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97CF0-46F9-1655-6C1C-80620E22C6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EA308D8-DCA9-85BD-6585-EBF0E98AF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9FBA7E-7404-E71B-FE7F-0B4254BE7D42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5102465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Overview</a:t>
            </a:r>
            <a:r>
              <a:rPr lang="en-US" dirty="0"/>
              <a:t>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 .NET demo application focusing on customer support automation​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Purpose of the Evaluator​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Assessing AI-generated responses to customer queries​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2000" b="1" dirty="0"/>
              <a:t>Key Features​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Real-time evaluation of responses​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/>
              <a:t>Feedback loop for continuous improvement​</a:t>
            </a: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b="1" dirty="0"/>
              <a:t>GitHub Repository​</a:t>
            </a: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9458" name="Picture 2" descr="image">
            <a:extLst>
              <a:ext uri="{FF2B5EF4-FFF2-40B4-BE49-F238E27FC236}">
                <a16:creationId xmlns:a16="http://schemas.microsoft.com/office/drawing/2014/main" id="{C82F789A-250B-4B1C-7D99-4617AED0B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3745" y="1874981"/>
            <a:ext cx="7117190" cy="3299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53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C808A0-6669-E3E8-8509-D97A116EF5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08868AF8-2990-248B-7466-92697A3574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eShopSupport</a:t>
            </a:r>
            <a:r>
              <a:rPr lang="en-US" dirty="0"/>
              <a:t> Evaluator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1B653-8828-FD2A-1B15-1238A2EF023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 of the System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Input Processor: Manages incoming customer queries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Response Generator: Creates replies using AI models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Module: Evaluates the quality of AI responses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 Process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Customer submits a query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a response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Evaluator checks response for relevance and accuracy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Response is sent back to the customer or flagged for review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92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background with a black square&#10;&#10;Description automatically generated with medium confidence">
            <a:extLst>
              <a:ext uri="{FF2B5EF4-FFF2-40B4-BE49-F238E27FC236}">
                <a16:creationId xmlns:a16="http://schemas.microsoft.com/office/drawing/2014/main" id="{B4FA9A97-5E79-7595-76C4-1A3118754A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376" y="1583196"/>
            <a:ext cx="6917417" cy="3941319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5EA43A8-EAD2-5C3B-AAD4-018AF7B6E4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us</a:t>
            </a:r>
          </a:p>
        </p:txBody>
      </p:sp>
    </p:spTree>
    <p:extLst>
      <p:ext uri="{BB962C8B-B14F-4D97-AF65-F5344CB8AC3E}">
        <p14:creationId xmlns:p14="http://schemas.microsoft.com/office/powerpoint/2010/main" val="186139034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102A8B-31E9-2AA8-2DCE-B13041716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2EDDEDA-63A1-3129-BD6D-617C4EA4F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7584" y="194386"/>
            <a:ext cx="10515600" cy="1171466"/>
          </a:xfrm>
        </p:spPr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1CD461-2058-BF07-6D60-A55B76630A01}"/>
              </a:ext>
            </a:extLst>
          </p:cNvPr>
          <p:cNvSpPr>
            <a:spLocks noGrp="1"/>
          </p:cNvSpPr>
          <p:nvPr/>
        </p:nvSpPr>
        <p:spPr>
          <a:xfrm>
            <a:off x="125317" y="1206152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What is </a:t>
            </a:r>
            <a:r>
              <a:rPr lang="en-US" sz="1800" b="1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?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 Microsoft hackathon project utilizing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Project Goals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Streamline content generation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Implement automated evaluation mechanisms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Key Features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Intelligent prompt management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Integration with AI models for content creation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GitHub Repository</a:t>
            </a:r>
            <a:r>
              <a:rPr lang="en-US" sz="1800" b="1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1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 err="1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Micronaire</a:t>
            </a: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 Project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7410" name="Picture 2">
            <a:extLst>
              <a:ext uri="{FF2B5EF4-FFF2-40B4-BE49-F238E27FC236}">
                <a16:creationId xmlns:a16="http://schemas.microsoft.com/office/drawing/2014/main" id="{094142F8-1BF0-E622-7086-2B652AD2D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0927" y="1662978"/>
            <a:ext cx="3532043" cy="35320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51965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3BC4A8-5155-0B7F-4288-5CC058DD79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2C28DF4-B4CB-5B38-7BB6-0F45ACD3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</a:t>
            </a:r>
            <a:r>
              <a:rPr lang="en-US" dirty="0" err="1"/>
              <a:t>Micronaire</a:t>
            </a:r>
            <a:r>
              <a:rPr lang="en-US" dirty="0"/>
              <a:t> Project</a:t>
            </a:r>
            <a:endParaRPr lang="es-E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C4FC7-4BC9-A1EB-DA72-3C0D781F9AD7}"/>
              </a:ext>
            </a:extLst>
          </p:cNvPr>
          <p:cNvSpPr>
            <a:spLocks noGrp="1"/>
          </p:cNvSpPr>
          <p:nvPr/>
        </p:nvSpPr>
        <p:spPr>
          <a:xfrm>
            <a:off x="257123" y="1230866"/>
            <a:ext cx="8050280" cy="48591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Components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Semantic Kernel Integration: Utilizes pre-built AI components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Generation Module: Creates AI-generated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System: Assesses content quality and relevance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algn="l" rtl="0" fontAlgn="base">
              <a:lnSpc>
                <a:spcPts val="1950"/>
              </a:lnSpc>
              <a:buFont typeface="Wingdings" panose="05000000000000000000" pitchFamily="2" charset="2"/>
              <a:buChar char="§"/>
            </a:pPr>
            <a:r>
              <a:rPr lang="en-US" sz="1800" b="1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Workflow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8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User defines content requirements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AI generates content using Semantic Kernel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Evaluation system assesses the content</a:t>
            </a:r>
            <a:r>
              <a:rPr lang="en-US" b="0" i="0" dirty="0">
                <a:solidFill>
                  <a:srgbClr val="000000"/>
                </a:solidFill>
                <a:effectLst/>
                <a:latin typeface="Gill Sans MT" panose="020B0502020104020203" pitchFamily="34" charset="0"/>
              </a:rPr>
              <a:t>​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lvl="1" fontAlgn="base">
              <a:lnSpc>
                <a:spcPts val="1725"/>
              </a:lnSpc>
              <a:buFont typeface="Wingdings" panose="05000000000000000000" pitchFamily="2" charset="2"/>
              <a:buChar char="§"/>
            </a:pPr>
            <a:r>
              <a:rPr lang="en-US" b="0" i="0" u="none" strike="noStrike" dirty="0">
                <a:solidFill>
                  <a:srgbClr val="404040"/>
                </a:solidFill>
                <a:effectLst/>
                <a:latin typeface="Gill Sans MT" panose="020B0502020104020203" pitchFamily="34" charset="0"/>
              </a:rPr>
              <a:t>Content is refined based on evaluation feedback</a:t>
            </a:r>
            <a:endParaRPr lang="en-US" sz="2600" b="0" i="0" dirty="0">
              <a:solidFill>
                <a:srgbClr val="000000"/>
              </a:solidFill>
              <a:effectLst/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2715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9D098F-F32A-BA71-E381-710AC2481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1BEE054-B10A-5D99-688F-1430E142F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 and Best Practices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E8F72621-A896-1FEC-843A-21388F150A39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1C6E17-BCB7-D590-5920-5192C3ACFC61}"/>
              </a:ext>
            </a:extLst>
          </p:cNvPr>
          <p:cNvSpPr txBox="1"/>
          <p:nvPr/>
        </p:nvSpPr>
        <p:spPr>
          <a:xfrm>
            <a:off x="273465" y="1222047"/>
            <a:ext cx="11391544" cy="5176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extends traditional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MLOps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for the complexities of generative AI.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and RAG are essential for enhancing model outputs.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Inner and outer loops enable efficient development and reliable deployment.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Best Practices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Adopt Automation: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Use tools to automate both inner and outer loop processes.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Continuous Evaluation: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Regularly assess models using metrics like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and relevance.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Collaborative Approach:</a:t>
            </a:r>
          </a:p>
          <a:p>
            <a:pPr lvl="2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Encourage cross-functional teams to work closely throughout the model lifecycle.</a:t>
            </a:r>
          </a:p>
          <a:p>
            <a:pPr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Next Steps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Start integrating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GenAIOps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practices into your AI projects.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Leverage available tools and frameworks to support these processes</a:t>
            </a: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8589420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021971-418A-1285-8A12-F45858400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EF0650B-B780-1DA0-C804-9F19BCA08A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RocketMindAcademy.es</a:t>
            </a:r>
            <a:endParaRPr lang="es-ES" dirty="0"/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A2E638A-7AF6-34EB-B69A-5A0489DFB99B}"/>
              </a:ext>
            </a:extLst>
          </p:cNvPr>
          <p:cNvSpPr>
            <a:spLocks noGrp="1"/>
          </p:cNvSpPr>
          <p:nvPr/>
        </p:nvSpPr>
        <p:spPr>
          <a:xfrm>
            <a:off x="2640650" y="1461331"/>
            <a:ext cx="7373007" cy="36478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0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E2F7D26-2F94-1DC0-1017-1DC9F4330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1" y="1637461"/>
            <a:ext cx="3414682" cy="3295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F64758-5496-72DE-5C96-54311069A9D3}"/>
              </a:ext>
            </a:extLst>
          </p:cNvPr>
          <p:cNvSpPr txBox="1"/>
          <p:nvPr/>
        </p:nvSpPr>
        <p:spPr>
          <a:xfrm>
            <a:off x="942109" y="2253672"/>
            <a:ext cx="4442178" cy="24160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Cursos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de Copilot &amp; Azure AI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Bonificables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por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fundae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Para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Equipos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empresas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o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individuales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Clases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directo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Certificado</a:t>
            </a: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finalización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87107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31774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25566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19BC10-5060-0F1D-0CBE-6E9BAD2E33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99D34014-81D7-2E4B-7BB0-1C34F877C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Agenda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E2F86EE-DCF9-1315-229D-9D583EDF288C}"/>
              </a:ext>
            </a:extLst>
          </p:cNvPr>
          <p:cNvSpPr>
            <a:spLocks noGrp="1"/>
          </p:cNvSpPr>
          <p:nvPr/>
        </p:nvSpPr>
        <p:spPr>
          <a:xfrm>
            <a:off x="2469736" y="1168823"/>
            <a:ext cx="7996356" cy="452035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Introduction</a:t>
            </a:r>
          </a:p>
          <a:p>
            <a:r>
              <a:rPr lang="en-US" dirty="0" err="1"/>
              <a:t>GenAIOps</a:t>
            </a:r>
            <a:endParaRPr lang="en-US" dirty="0"/>
          </a:p>
          <a:p>
            <a:r>
              <a:rPr lang="en-US" dirty="0"/>
              <a:t>Logging Strategies</a:t>
            </a:r>
          </a:p>
          <a:p>
            <a:r>
              <a:rPr lang="en-US" dirty="0"/>
              <a:t>OOTB VS Custom</a:t>
            </a:r>
          </a:p>
          <a:p>
            <a:r>
              <a:rPr lang="en-US" dirty="0"/>
              <a:t>Demo Logging</a:t>
            </a:r>
          </a:p>
          <a:p>
            <a:r>
              <a:rPr lang="en-US" dirty="0"/>
              <a:t>Evaluation Methods and Strategies</a:t>
            </a:r>
          </a:p>
          <a:p>
            <a:r>
              <a:rPr lang="en-US" dirty="0"/>
              <a:t>Introducing Azure Evaluation</a:t>
            </a:r>
          </a:p>
          <a:p>
            <a:r>
              <a:rPr lang="en-US" dirty="0" err="1"/>
              <a:t>eShopSupport</a:t>
            </a:r>
            <a:r>
              <a:rPr lang="en-US" dirty="0"/>
              <a:t> Evaluator</a:t>
            </a:r>
          </a:p>
          <a:p>
            <a:r>
              <a:rPr lang="en-US" dirty="0" err="1"/>
              <a:t>Micronaire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3612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D62403-7377-8606-C6CA-53224199A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24B4B48E-A9A5-C64F-A1A9-646F0E5327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FF0E1D-E8F9-509C-32FF-84E68C363AED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11ECC10-2BDF-A958-95A8-883709FDB76A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b="1" dirty="0"/>
              <a:t>Introduction to </a:t>
            </a:r>
            <a:r>
              <a:rPr lang="en-US" sz="2000" b="1" dirty="0" err="1"/>
              <a:t>GenAIOps</a:t>
            </a:r>
            <a:endParaRPr lang="en-US" sz="2000" b="1" dirty="0"/>
          </a:p>
          <a:p>
            <a:pPr marL="742950" lvl="1"/>
            <a:r>
              <a:rPr lang="en-US" dirty="0"/>
              <a:t>Extending </a:t>
            </a:r>
            <a:r>
              <a:rPr lang="en-US" dirty="0" err="1"/>
              <a:t>MLOps</a:t>
            </a:r>
            <a:r>
              <a:rPr lang="en-US" dirty="0"/>
              <a:t> practices specifically for generative AI models.</a:t>
            </a:r>
          </a:p>
          <a:p>
            <a:r>
              <a:rPr lang="en-US" sz="2000" b="1" dirty="0"/>
              <a:t>Why </a:t>
            </a:r>
            <a:r>
              <a:rPr lang="en-US" sz="2000" b="1" dirty="0" err="1"/>
              <a:t>GenAIOps</a:t>
            </a:r>
            <a:r>
              <a:rPr lang="en-US" sz="2000" b="1" dirty="0"/>
              <a:t> Matters</a:t>
            </a:r>
          </a:p>
          <a:p>
            <a:pPr marL="742950" lvl="1"/>
            <a:r>
              <a:rPr lang="en-US" dirty="0"/>
              <a:t>Addresses unique challenges in deploying and managing generative AI.</a:t>
            </a:r>
          </a:p>
          <a:p>
            <a:r>
              <a:rPr lang="en-US" sz="2000" b="1" dirty="0"/>
              <a:t>Key Objectives</a:t>
            </a:r>
          </a:p>
          <a:p>
            <a:pPr marL="742950" lvl="1"/>
            <a:r>
              <a:rPr lang="en-US" dirty="0"/>
              <a:t>Ensure efficient development, deployment, and maintenance of generative AI applications.</a:t>
            </a:r>
          </a:p>
        </p:txBody>
      </p:sp>
    </p:spTree>
    <p:extLst>
      <p:ext uri="{BB962C8B-B14F-4D97-AF65-F5344CB8AC3E}">
        <p14:creationId xmlns:p14="http://schemas.microsoft.com/office/powerpoint/2010/main" val="141722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B70F6A-22F4-7F84-6D4B-7D32694FBC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8194" name="Picture 2" descr="Diagram of enterprise GenAIOps lifecycle, showing model selection, building an AI application, and operationalizing.">
            <a:extLst>
              <a:ext uri="{FF2B5EF4-FFF2-40B4-BE49-F238E27FC236}">
                <a16:creationId xmlns:a16="http://schemas.microsoft.com/office/drawing/2014/main" id="{EB66A8CE-A9D6-0065-2CB4-F1815B9C9F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0374" y="1314090"/>
            <a:ext cx="8694174" cy="4589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0073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60A8DA-FC38-F5D4-4123-C74B94A512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2E231-42DE-D0AC-874A-5D533576D1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GenAIOPS</a:t>
            </a:r>
            <a:r>
              <a:rPr lang="en-US" dirty="0"/>
              <a:t> </a:t>
            </a:r>
            <a:r>
              <a:rPr lang="en-US" dirty="0" err="1"/>
              <a:t>LifeCycle</a:t>
            </a:r>
            <a:endParaRPr lang="en-US" dirty="0"/>
          </a:p>
        </p:txBody>
      </p:sp>
      <p:pic>
        <p:nvPicPr>
          <p:cNvPr id="10242" name="Picture 2" descr="Diagram of pre-production evaluation for models and applications with the six steps.">
            <a:extLst>
              <a:ext uri="{FF2B5EF4-FFF2-40B4-BE49-F238E27FC236}">
                <a16:creationId xmlns:a16="http://schemas.microsoft.com/office/drawing/2014/main" id="{4BF501B4-6360-21C3-9722-B61BA9B48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745" y="1223184"/>
            <a:ext cx="8959640" cy="43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5263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15936-86B6-41E4-3AE1-3C0EF7F317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174034B-529E-2B97-E920-F6502A51B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2024" y="210248"/>
            <a:ext cx="10515600" cy="1171466"/>
          </a:xfrm>
        </p:spPr>
        <p:txBody>
          <a:bodyPr/>
          <a:lstStyle/>
          <a:p>
            <a:r>
              <a:rPr lang="en-US" dirty="0"/>
              <a:t>Importance of Evaluation in Generative AI</a:t>
            </a:r>
            <a:endParaRPr lang="es-E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C2B2457-9E21-3EAA-6195-95FC5F81EF54}"/>
              </a:ext>
            </a:extLst>
          </p:cNvPr>
          <p:cNvSpPr txBox="1"/>
          <p:nvPr/>
        </p:nvSpPr>
        <p:spPr>
          <a:xfrm>
            <a:off x="0" y="6182791"/>
            <a:ext cx="12192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050" dirty="0"/>
              <a:t>https://</a:t>
            </a:r>
            <a:r>
              <a:rPr lang="en-GB" sz="1050" dirty="0" err="1"/>
              <a:t>learn.microsoft.com</a:t>
            </a:r>
            <a:r>
              <a:rPr lang="en-GB" sz="1050" dirty="0"/>
              <a:t>/</a:t>
            </a:r>
            <a:r>
              <a:rPr lang="en-GB" sz="1050" dirty="0" err="1"/>
              <a:t>en</a:t>
            </a:r>
            <a:r>
              <a:rPr lang="en-GB" sz="1050" dirty="0"/>
              <a:t>-us/azure/ai-services/</a:t>
            </a:r>
            <a:r>
              <a:rPr lang="en-GB" sz="1050" dirty="0" err="1"/>
              <a:t>openai</a:t>
            </a:r>
            <a:r>
              <a:rPr lang="en-GB" sz="1050" dirty="0"/>
              <a:t>/monitor-</a:t>
            </a:r>
            <a:r>
              <a:rPr lang="en-GB" sz="1050" dirty="0" err="1"/>
              <a:t>openai</a:t>
            </a:r>
            <a:r>
              <a:rPr lang="en-GB" sz="1050" dirty="0"/>
              <a:t>-reference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342ACA9-C594-FDFB-6D13-3D4CAC3714A5}"/>
              </a:ext>
            </a:extLst>
          </p:cNvPr>
          <p:cNvSpPr>
            <a:spLocks noGrp="1"/>
          </p:cNvSpPr>
          <p:nvPr/>
        </p:nvSpPr>
        <p:spPr>
          <a:xfrm>
            <a:off x="2068082" y="1606609"/>
            <a:ext cx="7657031" cy="412639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306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30000" indent="-306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00000" indent="-270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4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602000" indent="-2340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9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22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25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2800000" indent="-228600" algn="l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2"/>
              </a:buClr>
              <a:buSzPct val="92000"/>
              <a:buFont typeface="Wingdings 2" panose="05020102010507070707" pitchFamily="18" charset="2"/>
              <a:buChar char=""/>
              <a:defRPr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2DDC7-6BD1-2989-433E-B34B772954D8}"/>
              </a:ext>
            </a:extLst>
          </p:cNvPr>
          <p:cNvSpPr txBox="1"/>
          <p:nvPr/>
        </p:nvSpPr>
        <p:spPr>
          <a:xfrm>
            <a:off x="307648" y="1606609"/>
            <a:ext cx="5546221" cy="3773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Fine-Tuning Generative AI Models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Customizing pre-trained models to specific tasks or domains.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Enhances model performance and relevance.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Retrieval-Augmented Generation (RAG)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Combines model outputs with external knowledge bases.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Provides up-to-date and contextually accurate responses.</a:t>
            </a:r>
          </a:p>
          <a:p>
            <a:pPr marL="285750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20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Benefits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Improves accuracy and utility of AI-generated content.</a:t>
            </a:r>
          </a:p>
          <a:p>
            <a:pPr lvl="1" indent="-306000" defTabSz="45720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Char char="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Reduces model hallucinations and enhances 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groundedness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D4B02-B206-DDAB-374D-497D65A36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6031" y="1939894"/>
            <a:ext cx="6463421" cy="20501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CEFD774-201E-73BB-6377-65BDE19DEC7C}"/>
              </a:ext>
            </a:extLst>
          </p:cNvPr>
          <p:cNvSpPr txBox="1"/>
          <p:nvPr/>
        </p:nvSpPr>
        <p:spPr>
          <a:xfrm>
            <a:off x="7071799" y="4255123"/>
            <a:ext cx="6104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1" dirty="0">
                <a:solidFill>
                  <a:srgbClr val="161616"/>
                </a:solidFill>
                <a:effectLst/>
                <a:latin typeface="Segoe UI" panose="020B0502040204020203" pitchFamily="34" charset="0"/>
              </a:rPr>
              <a:t>Prompt engineering architecture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1259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4ABEB-03CE-8C43-3349-E32D60501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AutoShape 2" descr="Diagram that shows a baseline end-to-end chat architecture with OpenAI.">
            <a:extLst>
              <a:ext uri="{FF2B5EF4-FFF2-40B4-BE49-F238E27FC236}">
                <a16:creationId xmlns:a16="http://schemas.microsoft.com/office/drawing/2014/main" id="{72AC21D4-F3B9-9DA2-F2AD-387544AEC2A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FB9508-8119-4D40-C77F-42977730A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6208" y="1348636"/>
            <a:ext cx="10274783" cy="446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985262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3048dc87-43f0-4100-9acb-ae1971c79395}" enabled="0" method="" siteId="{3048dc87-43f0-4100-9acb-ae1971c79395}" removed="1"/>
  <clbl:label id="{c200e14e-3853-4e4d-b591-afc5a733c4b0}" enabled="1" method="Privileged" siteId="{c8e8bdb6-8e7c-41d5-bc41-37fff3c33b75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otalTime>1786</TotalTime>
  <Words>1362</Words>
  <Application>Microsoft Office PowerPoint</Application>
  <PresentationFormat>Widescreen</PresentationFormat>
  <Paragraphs>227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6" baseType="lpstr">
      <vt:lpstr>Arial</vt:lpstr>
      <vt:lpstr>Calibri</vt:lpstr>
      <vt:lpstr>Calibri Light</vt:lpstr>
      <vt:lpstr>Gill Sans MT</vt:lpstr>
      <vt:lpstr>Helvetica</vt:lpstr>
      <vt:lpstr>Segoe UI</vt:lpstr>
      <vt:lpstr>Segoe UI Semibold</vt:lpstr>
      <vt:lpstr>Trebuchet MS</vt:lpstr>
      <vt:lpstr>Wingdings</vt:lpstr>
      <vt:lpstr>Wingdings 2</vt:lpstr>
      <vt:lpstr>Tema de Office</vt:lpstr>
      <vt:lpstr>Evaluación y Logging en Aplicaciones de IA</vt:lpstr>
      <vt:lpstr>PowerPoint Presentation</vt:lpstr>
      <vt:lpstr>About us</vt:lpstr>
      <vt:lpstr>Agenda</vt:lpstr>
      <vt:lpstr>Importance of Evaluation in Generative AI</vt:lpstr>
      <vt:lpstr>GenAIOPS LifeCycle</vt:lpstr>
      <vt:lpstr>GenAIOPS LifeCycle</vt:lpstr>
      <vt:lpstr>Importance of Evaluation in Generative AI</vt:lpstr>
      <vt:lpstr>Architecture</vt:lpstr>
      <vt:lpstr>Importance of Evaluation in Generative AI</vt:lpstr>
      <vt:lpstr>Importance of Evaluation in Generative AI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Monitoring Azure OpenAI – OOB Options</vt:lpstr>
      <vt:lpstr>Semantic Kernel Telemetry demo</vt:lpstr>
      <vt:lpstr>Understanding Evaluation in AI</vt:lpstr>
      <vt:lpstr>Challenges in Evaluating Generative AI</vt:lpstr>
      <vt:lpstr>Core Evaluation Metrics</vt:lpstr>
      <vt:lpstr>Types of Q&amp;A Data</vt:lpstr>
      <vt:lpstr>Manual Q&amp;A Generation</vt:lpstr>
      <vt:lpstr>Synthetic Q&amp;A Generation</vt:lpstr>
      <vt:lpstr>Tools and Frameworks for Evaluation</vt:lpstr>
      <vt:lpstr>Tools and Frameworks for Evaluation</vt:lpstr>
      <vt:lpstr>Introducing Azure Evaluation &amp; Promptflow </vt:lpstr>
      <vt:lpstr>Tools and Frameworks for Evaluation</vt:lpstr>
      <vt:lpstr>eShopSupport Evaluator Project</vt:lpstr>
      <vt:lpstr>eShopSupport Evaluator Project</vt:lpstr>
      <vt:lpstr>Introducing Micronaire Project</vt:lpstr>
      <vt:lpstr>Introducing Micronaire Project</vt:lpstr>
      <vt:lpstr>Summary and Best Practices</vt:lpstr>
      <vt:lpstr>RocketMindAcademy.es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Manuel Sánchez</dc:creator>
  <cp:lastModifiedBy>Ruben Toribio</cp:lastModifiedBy>
  <cp:revision>34</cp:revision>
  <dcterms:created xsi:type="dcterms:W3CDTF">2018-11-16T16:29:33Z</dcterms:created>
  <dcterms:modified xsi:type="dcterms:W3CDTF">2024-11-20T22:39:12Z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575051-ae9c-4f9b-beed-77532f7cfdad_Enabled">
    <vt:lpwstr>true</vt:lpwstr>
  </property>
  <property fmtid="{D5CDD505-2E9C-101B-9397-08002B2CF9AE}" pid="3" name="MSIP_Label_3e575051-ae9c-4f9b-beed-77532f7cfdad_SetDate">
    <vt:lpwstr>2024-11-09T15:25:14Z</vt:lpwstr>
  </property>
  <property fmtid="{D5CDD505-2E9C-101B-9397-08002B2CF9AE}" pid="4" name="MSIP_Label_3e575051-ae9c-4f9b-beed-77532f7cfdad_Method">
    <vt:lpwstr>Privileged</vt:lpwstr>
  </property>
  <property fmtid="{D5CDD505-2E9C-101B-9397-08002B2CF9AE}" pid="5" name="MSIP_Label_3e575051-ae9c-4f9b-beed-77532f7cfdad_Name">
    <vt:lpwstr>PERSONAL USE</vt:lpwstr>
  </property>
  <property fmtid="{D5CDD505-2E9C-101B-9397-08002B2CF9AE}" pid="6" name="MSIP_Label_3e575051-ae9c-4f9b-beed-77532f7cfdad_SiteId">
    <vt:lpwstr>ba4bb771-3da5-4ca3-ae29-bcf2d5763624</vt:lpwstr>
  </property>
  <property fmtid="{D5CDD505-2E9C-101B-9397-08002B2CF9AE}" pid="7" name="MSIP_Label_3e575051-ae9c-4f9b-beed-77532f7cfdad_ActionId">
    <vt:lpwstr>9ec2aaff-a73c-42de-bcc4-d89704aacc83</vt:lpwstr>
  </property>
  <property fmtid="{D5CDD505-2E9C-101B-9397-08002B2CF9AE}" pid="8" name="MSIP_Label_3e575051-ae9c-4f9b-beed-77532f7cfdad_ContentBits">
    <vt:lpwstr>0</vt:lpwstr>
  </property>
</Properties>
</file>